
<file path=[Content_Types].xml><?xml version="1.0" encoding="utf-8"?>
<Types xmlns="http://schemas.openxmlformats.org/package/2006/content-types">
  <Default Extension="jpeg" ContentType="image/jpeg"/>
  <Default Extension="m4v" ContentType="vide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80" r:id="rId2"/>
    <p:sldId id="290" r:id="rId3"/>
    <p:sldId id="292" r:id="rId4"/>
    <p:sldId id="293" r:id="rId5"/>
    <p:sldId id="291" r:id="rId6"/>
    <p:sldId id="294" r:id="rId7"/>
    <p:sldId id="295" r:id="rId8"/>
    <p:sldId id="296" r:id="rId9"/>
    <p:sldId id="297" r:id="rId10"/>
    <p:sldId id="298" r:id="rId11"/>
    <p:sldId id="299" r:id="rId12"/>
    <p:sldId id="300" r:id="rId13"/>
    <p:sldId id="301" r:id="rId14"/>
    <p:sldId id="305" r:id="rId15"/>
    <p:sldId id="302" r:id="rId16"/>
    <p:sldId id="303" r:id="rId17"/>
    <p:sldId id="304" r:id="rId18"/>
    <p:sldId id="289" r:id="rId19"/>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 initials="g" lastIdx="1" clrIdx="0">
    <p:extLst>
      <p:ext uri="{19B8F6BF-5375-455C-9EA6-DF929625EA0E}">
        <p15:presenceInfo xmlns:p15="http://schemas.microsoft.com/office/powerpoint/2012/main" userId="b75ad705845c6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3D1A0"/>
    <a:srgbClr val="FFFFFF"/>
    <a:srgbClr val="D8DD62"/>
    <a:srgbClr val="FEBA25"/>
    <a:srgbClr val="C6DDF4"/>
    <a:srgbClr val="F1902C"/>
    <a:srgbClr val="1F2A3E"/>
    <a:srgbClr val="000080"/>
    <a:srgbClr val="79F104"/>
    <a:srgbClr val="C21F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6211" autoAdjust="0"/>
  </p:normalViewPr>
  <p:slideViewPr>
    <p:cSldViewPr snapToGrid="0">
      <p:cViewPr varScale="1">
        <p:scale>
          <a:sx n="93" d="100"/>
          <a:sy n="93" d="100"/>
        </p:scale>
        <p:origin x="606" y="72"/>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54EFD-CCA7-4373-B981-F454E62D6603}" type="datetimeFigureOut">
              <a:rPr lang="LID4096" smtClean="0"/>
              <a:t>01/07/2024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96D22-A716-4BA4-AAE4-E7A1B0C278F6}" type="slidenum">
              <a:rPr lang="LID4096" smtClean="0"/>
              <a:t>‹#›</a:t>
            </a:fld>
            <a:endParaRPr lang="LID4096"/>
          </a:p>
        </p:txBody>
      </p:sp>
    </p:spTree>
    <p:extLst>
      <p:ext uri="{BB962C8B-B14F-4D97-AF65-F5344CB8AC3E}">
        <p14:creationId xmlns:p14="http://schemas.microsoft.com/office/powerpoint/2010/main" val="334943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0" i="0" dirty="0">
                <a:solidFill>
                  <a:srgbClr val="111111"/>
                </a:solidFill>
                <a:effectLst/>
                <a:latin typeface="-apple-system"/>
              </a:rPr>
              <a:t>In this presentation, we will </a:t>
            </a:r>
            <a:r>
              <a:rPr lang="en-US" b="0" i="0" dirty="0" err="1">
                <a:solidFill>
                  <a:srgbClr val="111111"/>
                </a:solidFill>
                <a:effectLst/>
                <a:latin typeface="-apple-system"/>
              </a:rPr>
              <a:t>showhow</a:t>
            </a:r>
            <a:r>
              <a:rPr lang="en-US" b="0" i="0" dirty="0">
                <a:solidFill>
                  <a:srgbClr val="111111"/>
                </a:solidFill>
                <a:effectLst/>
                <a:latin typeface="-apple-system"/>
              </a:rPr>
              <a:t> Provengo can be used to test web pages using the Selenium library.</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a:t>
            </a:fld>
            <a:endParaRPr lang="LID4096"/>
          </a:p>
        </p:txBody>
      </p:sp>
    </p:spTree>
    <p:extLst>
      <p:ext uri="{BB962C8B-B14F-4D97-AF65-F5344CB8AC3E}">
        <p14:creationId xmlns:p14="http://schemas.microsoft.com/office/powerpoint/2010/main" val="3137572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We move to the fourth part of the code that specifies the events that we want to trigger using a </a:t>
            </a:r>
            <a:r>
              <a:rPr lang="en-US" b="0" i="0" dirty="0" err="1">
                <a:solidFill>
                  <a:srgbClr val="111111"/>
                </a:solidFill>
                <a:effectLst/>
                <a:latin typeface="-apple-system"/>
              </a:rPr>
              <a:t>bthread</a:t>
            </a:r>
            <a:r>
              <a:rPr lang="en-US" b="0" i="0" dirty="0">
                <a:solidFill>
                  <a:srgbClr val="111111"/>
                </a:solidFill>
                <a:effectLst/>
                <a:latin typeface="-apple-system"/>
              </a:rPr>
              <a:t> called “Search for Pizza”.</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10</a:t>
            </a:fld>
            <a:endParaRPr lang="LID4096"/>
          </a:p>
        </p:txBody>
      </p:sp>
    </p:spTree>
    <p:extLst>
      <p:ext uri="{BB962C8B-B14F-4D97-AF65-F5344CB8AC3E}">
        <p14:creationId xmlns:p14="http://schemas.microsoft.com/office/powerpoint/2010/main" val="3086297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The </a:t>
            </a:r>
            <a:r>
              <a:rPr lang="en-US" b="0" i="0" dirty="0" err="1">
                <a:solidFill>
                  <a:srgbClr val="111111"/>
                </a:solidFill>
                <a:effectLst/>
                <a:latin typeface="-apple-system"/>
              </a:rPr>
              <a:t>bthread</a:t>
            </a:r>
            <a:r>
              <a:rPr lang="en-US" b="0" i="0" dirty="0">
                <a:solidFill>
                  <a:srgbClr val="111111"/>
                </a:solidFill>
                <a:effectLst/>
                <a:latin typeface="-apple-system"/>
              </a:rPr>
              <a:t> employs the standard JavaScript ‘with’ construct, which offers a more streamlined method for accessing an object’s properties and methods. Within the ‘with’ block, functions such as ‘</a:t>
            </a:r>
            <a:r>
              <a:rPr lang="en-US" b="0" i="0" dirty="0" err="1">
                <a:solidFill>
                  <a:srgbClr val="111111"/>
                </a:solidFill>
                <a:effectLst/>
                <a:latin typeface="-apple-system"/>
              </a:rPr>
              <a:t>seleniumSession.start</a:t>
            </a:r>
            <a:r>
              <a:rPr lang="en-US" b="0" i="0" dirty="0">
                <a:solidFill>
                  <a:srgbClr val="111111"/>
                </a:solidFill>
                <a:effectLst/>
                <a:latin typeface="-apple-system"/>
              </a:rPr>
              <a:t>’ can be succinctly referred to as just ‘start’.</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11</a:t>
            </a:fld>
            <a:endParaRPr lang="LID4096"/>
          </a:p>
        </p:txBody>
      </p:sp>
    </p:spTree>
    <p:extLst>
      <p:ext uri="{BB962C8B-B14F-4D97-AF65-F5344CB8AC3E}">
        <p14:creationId xmlns:p14="http://schemas.microsoft.com/office/powerpoint/2010/main" val="40589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The functions of the </a:t>
            </a:r>
            <a:r>
              <a:rPr lang="en-US" b="0" i="0" dirty="0" err="1">
                <a:solidFill>
                  <a:srgbClr val="111111"/>
                </a:solidFill>
                <a:effectLst/>
                <a:latin typeface="-apple-system"/>
              </a:rPr>
              <a:t>SeleniumSession</a:t>
            </a:r>
            <a:r>
              <a:rPr lang="en-US" b="0" i="0" dirty="0">
                <a:solidFill>
                  <a:srgbClr val="111111"/>
                </a:solidFill>
                <a:effectLst/>
                <a:latin typeface="-apple-system"/>
              </a:rPr>
              <a:t> object are just wrappers to requesting events. So, this </a:t>
            </a:r>
            <a:r>
              <a:rPr lang="en-US" b="0" i="0" dirty="0" err="1">
                <a:solidFill>
                  <a:srgbClr val="111111"/>
                </a:solidFill>
                <a:effectLst/>
                <a:latin typeface="-apple-system"/>
              </a:rPr>
              <a:t>bthread</a:t>
            </a:r>
            <a:r>
              <a:rPr lang="en-US" b="0" i="0" dirty="0">
                <a:solidFill>
                  <a:srgbClr val="111111"/>
                </a:solidFill>
                <a:effectLst/>
                <a:latin typeface="-apple-system"/>
              </a:rPr>
              <a:t> simply requests a list of events in a sequence.</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12</a:t>
            </a:fld>
            <a:endParaRPr lang="LID4096"/>
          </a:p>
        </p:txBody>
      </p:sp>
    </p:spTree>
    <p:extLst>
      <p:ext uri="{BB962C8B-B14F-4D97-AF65-F5344CB8AC3E}">
        <p14:creationId xmlns:p14="http://schemas.microsoft.com/office/powerpoint/2010/main" val="776191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The functions of the </a:t>
            </a:r>
            <a:r>
              <a:rPr lang="en-US" b="0" i="0" dirty="0" err="1">
                <a:solidFill>
                  <a:srgbClr val="111111"/>
                </a:solidFill>
                <a:effectLst/>
                <a:latin typeface="-apple-system"/>
              </a:rPr>
              <a:t>SeleniumSession</a:t>
            </a:r>
            <a:r>
              <a:rPr lang="en-US" b="0" i="0" dirty="0">
                <a:solidFill>
                  <a:srgbClr val="111111"/>
                </a:solidFill>
                <a:effectLst/>
                <a:latin typeface="-apple-system"/>
              </a:rPr>
              <a:t> object are just wrappers to requesting events. So, this </a:t>
            </a:r>
            <a:r>
              <a:rPr lang="en-US" b="0" i="0" dirty="0" err="1">
                <a:solidFill>
                  <a:srgbClr val="111111"/>
                </a:solidFill>
                <a:effectLst/>
                <a:latin typeface="-apple-system"/>
              </a:rPr>
              <a:t>bthread</a:t>
            </a:r>
            <a:r>
              <a:rPr lang="en-US" b="0" i="0" dirty="0">
                <a:solidFill>
                  <a:srgbClr val="111111"/>
                </a:solidFill>
                <a:effectLst/>
                <a:latin typeface="-apple-system"/>
              </a:rPr>
              <a:t> simply requests a list of events in a sequence.</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13</a:t>
            </a:fld>
            <a:endParaRPr lang="LID4096"/>
          </a:p>
        </p:txBody>
      </p:sp>
    </p:spTree>
    <p:extLst>
      <p:ext uri="{BB962C8B-B14F-4D97-AF65-F5344CB8AC3E}">
        <p14:creationId xmlns:p14="http://schemas.microsoft.com/office/powerpoint/2010/main" val="2219079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dirty="0"/>
              <a:t>Its state-space contains one sequence of events.</a:t>
            </a:r>
          </a:p>
        </p:txBody>
      </p:sp>
      <p:sp>
        <p:nvSpPr>
          <p:cNvPr id="4" name="Slide Number Placeholder 3"/>
          <p:cNvSpPr>
            <a:spLocks noGrp="1"/>
          </p:cNvSpPr>
          <p:nvPr>
            <p:ph type="sldNum" sz="quarter" idx="5"/>
          </p:nvPr>
        </p:nvSpPr>
        <p:spPr/>
        <p:txBody>
          <a:bodyPr/>
          <a:lstStyle/>
          <a:p>
            <a:fld id="{5F696D22-A716-4BA4-AAE4-E7A1B0C278F6}" type="slidenum">
              <a:rPr lang="LID4096" smtClean="0"/>
              <a:t>14</a:t>
            </a:fld>
            <a:endParaRPr lang="LID4096"/>
          </a:p>
        </p:txBody>
      </p:sp>
    </p:spTree>
    <p:extLst>
      <p:ext uri="{BB962C8B-B14F-4D97-AF65-F5344CB8AC3E}">
        <p14:creationId xmlns:p14="http://schemas.microsoft.com/office/powerpoint/2010/main" val="3922685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When we execute the model, it triggers a series of events that, in turn, operate the site using Selenium.</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15</a:t>
            </a:fld>
            <a:endParaRPr lang="LID4096"/>
          </a:p>
        </p:txBody>
      </p:sp>
    </p:spTree>
    <p:extLst>
      <p:ext uri="{BB962C8B-B14F-4D97-AF65-F5344CB8AC3E}">
        <p14:creationId xmlns:p14="http://schemas.microsoft.com/office/powerpoint/2010/main" val="4175171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It’s important to note that our interaction with Selenium extends beyond merely instructing it to operate the site. We also utilize it to verify that the site responds as anticipated.</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16</a:t>
            </a:fld>
            <a:endParaRPr lang="LID4096"/>
          </a:p>
        </p:txBody>
      </p:sp>
    </p:spTree>
    <p:extLst>
      <p:ext uri="{BB962C8B-B14F-4D97-AF65-F5344CB8AC3E}">
        <p14:creationId xmlns:p14="http://schemas.microsoft.com/office/powerpoint/2010/main" val="2196679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0" i="0" dirty="0">
                <a:solidFill>
                  <a:srgbClr val="111111"/>
                </a:solidFill>
                <a:effectLst/>
                <a:latin typeface="-apple-system"/>
              </a:rPr>
              <a:t>In conclusion: we utilized a model to outline a test sequence, which was then executed using the Selenium library. This library offered us efficient methods for initiating event requests. Additionally, a background process was in place to observe the activation of these events, translating them into site interactions and validating the site’s responses.</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17</a:t>
            </a:fld>
            <a:endParaRPr lang="LID4096"/>
          </a:p>
        </p:txBody>
      </p:sp>
    </p:spTree>
    <p:extLst>
      <p:ext uri="{BB962C8B-B14F-4D97-AF65-F5344CB8AC3E}">
        <p14:creationId xmlns:p14="http://schemas.microsoft.com/office/powerpoint/2010/main" val="4203971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This brings our presentation to a close. We’ve seen how Selenium can be used within Provengo to test web sites.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18</a:t>
            </a:fld>
            <a:endParaRPr lang="LID4096"/>
          </a:p>
        </p:txBody>
      </p:sp>
    </p:spTree>
    <p:extLst>
      <p:ext uri="{BB962C8B-B14F-4D97-AF65-F5344CB8AC3E}">
        <p14:creationId xmlns:p14="http://schemas.microsoft.com/office/powerpoint/2010/main" val="3047414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0" i="0" dirty="0">
                <a:solidFill>
                  <a:srgbClr val="111111"/>
                </a:solidFill>
                <a:effectLst/>
                <a:latin typeface="-apple-system"/>
              </a:rPr>
              <a:t>While our models can be used to generate comprehensive test books for manual testers, we find that automated testing procedures are hard to resist. </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2</a:t>
            </a:fld>
            <a:endParaRPr lang="LID4096"/>
          </a:p>
        </p:txBody>
      </p:sp>
    </p:spTree>
    <p:extLst>
      <p:ext uri="{BB962C8B-B14F-4D97-AF65-F5344CB8AC3E}">
        <p14:creationId xmlns:p14="http://schemas.microsoft.com/office/powerpoint/2010/main" val="1651914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Provengo, testers can focus on designing the logic of the tests and have a robot automatically generate and execute scenarios to cover all possible corner cases. </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3</a:t>
            </a:fld>
            <a:endParaRPr lang="LID4096"/>
          </a:p>
        </p:txBody>
      </p:sp>
    </p:spTree>
    <p:extLst>
      <p:ext uri="{BB962C8B-B14F-4D97-AF65-F5344CB8AC3E}">
        <p14:creationId xmlns:p14="http://schemas.microsoft.com/office/powerpoint/2010/main" val="40300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In this presentation, we will guide you through employing Selenium for interacting with web pages. In later lessons, we will learn how to use other libraries to automate interactions with other systems.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4</a:t>
            </a:fld>
            <a:endParaRPr lang="LID4096"/>
          </a:p>
        </p:txBody>
      </p:sp>
    </p:spTree>
    <p:extLst>
      <p:ext uri="{BB962C8B-B14F-4D97-AF65-F5344CB8AC3E}">
        <p14:creationId xmlns:p14="http://schemas.microsoft.com/office/powerpoint/2010/main" val="4055803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0" i="0" dirty="0">
                <a:solidFill>
                  <a:srgbClr val="111111"/>
                </a:solidFill>
                <a:effectLst/>
                <a:latin typeface="-apple-system"/>
              </a:rPr>
              <a:t>Selenium is a library that facilitates automated engagements with web applications. Provengo incorporates a layer that transmits the events generated by our model to Selenium. This ensures that the scenarios created by our model are seamlessly converted into actions operating the system under test and validating its responses.</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5</a:t>
            </a:fld>
            <a:endParaRPr lang="LID4096"/>
          </a:p>
        </p:txBody>
      </p:sp>
    </p:spTree>
    <p:extLst>
      <p:ext uri="{BB962C8B-B14F-4D97-AF65-F5344CB8AC3E}">
        <p14:creationId xmlns:p14="http://schemas.microsoft.com/office/powerpoint/2010/main" val="4119044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0" i="0" dirty="0">
                <a:solidFill>
                  <a:srgbClr val="111111"/>
                </a:solidFill>
                <a:effectLst/>
                <a:latin typeface="-apple-system"/>
              </a:rPr>
              <a:t>This model, which we will now explain line by line, uses Selenium in Provengo to search for a pizza.</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6</a:t>
            </a:fld>
            <a:endParaRPr lang="LID4096"/>
          </a:p>
        </p:txBody>
      </p:sp>
    </p:spTree>
    <p:extLst>
      <p:ext uri="{BB962C8B-B14F-4D97-AF65-F5344CB8AC3E}">
        <p14:creationId xmlns:p14="http://schemas.microsoft.com/office/powerpoint/2010/main" val="1199309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first line of the model summons the selenium library in Provengo.</a:t>
            </a:r>
          </a:p>
        </p:txBody>
      </p:sp>
      <p:sp>
        <p:nvSpPr>
          <p:cNvPr id="4" name="Slide Number Placeholder 3"/>
          <p:cNvSpPr>
            <a:spLocks noGrp="1"/>
          </p:cNvSpPr>
          <p:nvPr>
            <p:ph type="sldNum" sz="quarter" idx="5"/>
          </p:nvPr>
        </p:nvSpPr>
        <p:spPr/>
        <p:txBody>
          <a:bodyPr/>
          <a:lstStyle/>
          <a:p>
            <a:fld id="{5F696D22-A716-4BA4-AAE4-E7A1B0C278F6}" type="slidenum">
              <a:rPr lang="LID4096" smtClean="0"/>
              <a:t>7</a:t>
            </a:fld>
            <a:endParaRPr lang="LID4096"/>
          </a:p>
        </p:txBody>
      </p:sp>
    </p:spTree>
    <p:extLst>
      <p:ext uri="{BB962C8B-B14F-4D97-AF65-F5344CB8AC3E}">
        <p14:creationId xmlns:p14="http://schemas.microsoft.com/office/powerpoint/2010/main" val="632817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0" i="0" dirty="0">
                <a:solidFill>
                  <a:srgbClr val="111111"/>
                </a:solidFill>
                <a:effectLst/>
                <a:latin typeface="-apple-system"/>
              </a:rPr>
              <a:t>The second code snippet defines a collection of strings known as ‘</a:t>
            </a:r>
            <a:r>
              <a:rPr lang="en-US" b="0" i="0" dirty="0" err="1">
                <a:solidFill>
                  <a:srgbClr val="111111"/>
                </a:solidFill>
                <a:effectLst/>
                <a:latin typeface="-apple-system"/>
              </a:rPr>
              <a:t>xpaths</a:t>
            </a:r>
            <a:r>
              <a:rPr lang="en-US" b="0" i="0" dirty="0">
                <a:solidFill>
                  <a:srgbClr val="111111"/>
                </a:solidFill>
                <a:effectLst/>
                <a:latin typeface="-apple-system"/>
              </a:rPr>
              <a:t>’. These serve as standard identifiers for elements within a web page. We will delve deeper into the intricacies of these strings in upcoming presentations. For additional information, you can explore the topic on the internet by simply entering ‘</a:t>
            </a:r>
            <a:r>
              <a:rPr lang="en-US" b="0" i="0" dirty="0" err="1">
                <a:solidFill>
                  <a:srgbClr val="111111"/>
                </a:solidFill>
                <a:effectLst/>
                <a:latin typeface="-apple-system"/>
              </a:rPr>
              <a:t>xpath</a:t>
            </a:r>
            <a:r>
              <a:rPr lang="en-US" b="0" i="0" dirty="0">
                <a:solidFill>
                  <a:srgbClr val="111111"/>
                </a:solidFill>
                <a:effectLst/>
                <a:latin typeface="-apple-system"/>
              </a:rPr>
              <a:t>’ into a search engine.</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8</a:t>
            </a:fld>
            <a:endParaRPr lang="LID4096"/>
          </a:p>
        </p:txBody>
      </p:sp>
    </p:spTree>
    <p:extLst>
      <p:ext uri="{BB962C8B-B14F-4D97-AF65-F5344CB8AC3E}">
        <p14:creationId xmlns:p14="http://schemas.microsoft.com/office/powerpoint/2010/main" val="2526780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The third line involves the creation of an object of the </a:t>
            </a:r>
            <a:r>
              <a:rPr lang="en-US" b="0" i="0" dirty="0" err="1">
                <a:solidFill>
                  <a:srgbClr val="111111"/>
                </a:solidFill>
                <a:effectLst/>
                <a:latin typeface="-apple-system"/>
              </a:rPr>
              <a:t>SeleniumSession</a:t>
            </a:r>
            <a:r>
              <a:rPr lang="en-US" b="0" i="0" dirty="0">
                <a:solidFill>
                  <a:srgbClr val="111111"/>
                </a:solidFill>
                <a:effectLst/>
                <a:latin typeface="-apple-system"/>
              </a:rPr>
              <a:t> type. This object serves as the primary access-point for interaction with Selenium. An instance of the Selenium session type corresponds to a browser tab. In this demonstration, we confine our operations to a single tab, hence the definition of a single Selenium session. When conducting tests for concurrent site access, testers may employ multiple instances of the </a:t>
            </a:r>
            <a:r>
              <a:rPr lang="en-US" b="0" i="0" dirty="0" err="1">
                <a:solidFill>
                  <a:srgbClr val="111111"/>
                </a:solidFill>
                <a:effectLst/>
                <a:latin typeface="-apple-system"/>
              </a:rPr>
              <a:t>SeleniumSession</a:t>
            </a:r>
            <a:r>
              <a:rPr lang="en-US" b="0" i="0" dirty="0">
                <a:solidFill>
                  <a:srgbClr val="111111"/>
                </a:solidFill>
                <a:effectLst/>
                <a:latin typeface="-apple-system"/>
              </a:rPr>
              <a:t> class to orchestrate parallel actions across different tabs.</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9</a:t>
            </a:fld>
            <a:endParaRPr lang="LID4096"/>
          </a:p>
        </p:txBody>
      </p:sp>
    </p:spTree>
    <p:extLst>
      <p:ext uri="{BB962C8B-B14F-4D97-AF65-F5344CB8AC3E}">
        <p14:creationId xmlns:p14="http://schemas.microsoft.com/office/powerpoint/2010/main" val="3103104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ECD9-229C-403D-B422-5D6BCAC3E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884A422-3EF4-402F-82CF-F3B6F1EA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7020FC54-3C60-48F6-B1C7-4634F60FD767}"/>
              </a:ext>
            </a:extLst>
          </p:cNvPr>
          <p:cNvSpPr>
            <a:spLocks noGrp="1"/>
          </p:cNvSpPr>
          <p:nvPr>
            <p:ph type="dt" sz="half" idx="10"/>
          </p:nvPr>
        </p:nvSpPr>
        <p:spPr/>
        <p:txBody>
          <a:bodyPr/>
          <a:lstStyle/>
          <a:p>
            <a:fld id="{AD98321B-832D-4C61-888B-48B5531CEDB9}" type="datetimeFigureOut">
              <a:rPr lang="LID4096" smtClean="0"/>
              <a:t>01/07/2024</a:t>
            </a:fld>
            <a:endParaRPr lang="LID4096"/>
          </a:p>
        </p:txBody>
      </p:sp>
      <p:sp>
        <p:nvSpPr>
          <p:cNvPr id="5" name="Footer Placeholder 4">
            <a:extLst>
              <a:ext uri="{FF2B5EF4-FFF2-40B4-BE49-F238E27FC236}">
                <a16:creationId xmlns:a16="http://schemas.microsoft.com/office/drawing/2014/main" id="{42E921F5-4EC4-48D4-B17E-B29BB8FC1E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EEA8C7E-FA44-42BA-89A0-EACD5120CC93}"/>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88948380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CFF-5229-457A-94B4-CBC112D60B6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5841EDF-77BA-4ECE-A5B4-959A42797F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4D5319-F84E-4ABD-8B1B-55D48BF4F2C5}"/>
              </a:ext>
            </a:extLst>
          </p:cNvPr>
          <p:cNvSpPr>
            <a:spLocks noGrp="1"/>
          </p:cNvSpPr>
          <p:nvPr>
            <p:ph type="dt" sz="half" idx="10"/>
          </p:nvPr>
        </p:nvSpPr>
        <p:spPr/>
        <p:txBody>
          <a:bodyPr/>
          <a:lstStyle/>
          <a:p>
            <a:fld id="{AD98321B-832D-4C61-888B-48B5531CEDB9}" type="datetimeFigureOut">
              <a:rPr lang="LID4096" smtClean="0"/>
              <a:t>01/07/2024</a:t>
            </a:fld>
            <a:endParaRPr lang="LID4096"/>
          </a:p>
        </p:txBody>
      </p:sp>
      <p:sp>
        <p:nvSpPr>
          <p:cNvPr id="5" name="Footer Placeholder 4">
            <a:extLst>
              <a:ext uri="{FF2B5EF4-FFF2-40B4-BE49-F238E27FC236}">
                <a16:creationId xmlns:a16="http://schemas.microsoft.com/office/drawing/2014/main" id="{239140DA-C513-49C5-94A0-9840687328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8F7C81-229A-4510-9F8E-D219CAD07762}"/>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622070639"/>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992D1-7648-4DF0-8EC5-E41ECF008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CD818D5-4E3E-45F6-832C-AEFC6D08D4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0D958D-5502-4E87-8EC6-16A34EDED6B0}"/>
              </a:ext>
            </a:extLst>
          </p:cNvPr>
          <p:cNvSpPr>
            <a:spLocks noGrp="1"/>
          </p:cNvSpPr>
          <p:nvPr>
            <p:ph type="dt" sz="half" idx="10"/>
          </p:nvPr>
        </p:nvSpPr>
        <p:spPr/>
        <p:txBody>
          <a:bodyPr/>
          <a:lstStyle/>
          <a:p>
            <a:fld id="{AD98321B-832D-4C61-888B-48B5531CEDB9}" type="datetimeFigureOut">
              <a:rPr lang="LID4096" smtClean="0"/>
              <a:t>01/07/2024</a:t>
            </a:fld>
            <a:endParaRPr lang="LID4096"/>
          </a:p>
        </p:txBody>
      </p:sp>
      <p:sp>
        <p:nvSpPr>
          <p:cNvPr id="5" name="Footer Placeholder 4">
            <a:extLst>
              <a:ext uri="{FF2B5EF4-FFF2-40B4-BE49-F238E27FC236}">
                <a16:creationId xmlns:a16="http://schemas.microsoft.com/office/drawing/2014/main" id="{33476FC9-F50D-4554-ABDC-5A87254917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B0F0372-7753-49C3-8964-7C425F72911B}"/>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88960469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45E2-0CB1-4F33-BFF8-58CFF968B09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F925931-79B5-4F3F-A554-86E7EFF82D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2B4521-3939-4A1B-99EA-2D8CB373C6AC}"/>
              </a:ext>
            </a:extLst>
          </p:cNvPr>
          <p:cNvSpPr>
            <a:spLocks noGrp="1"/>
          </p:cNvSpPr>
          <p:nvPr>
            <p:ph type="dt" sz="half" idx="10"/>
          </p:nvPr>
        </p:nvSpPr>
        <p:spPr/>
        <p:txBody>
          <a:bodyPr/>
          <a:lstStyle/>
          <a:p>
            <a:fld id="{AD98321B-832D-4C61-888B-48B5531CEDB9}" type="datetimeFigureOut">
              <a:rPr lang="LID4096" smtClean="0"/>
              <a:t>01/07/2024</a:t>
            </a:fld>
            <a:endParaRPr lang="LID4096"/>
          </a:p>
        </p:txBody>
      </p:sp>
      <p:sp>
        <p:nvSpPr>
          <p:cNvPr id="5" name="Footer Placeholder 4">
            <a:extLst>
              <a:ext uri="{FF2B5EF4-FFF2-40B4-BE49-F238E27FC236}">
                <a16:creationId xmlns:a16="http://schemas.microsoft.com/office/drawing/2014/main" id="{EB0F2DEC-890D-4EF0-9B58-026CAB30180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31D779-B805-4C72-88B3-EFDFB19354A0}"/>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284388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AFAE-33B1-47E8-A08D-4DD5BF7F6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78F09A63-E790-4000-9473-7EDFAF3BC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CB94CF-5E48-4E0A-8F82-540E68471713}"/>
              </a:ext>
            </a:extLst>
          </p:cNvPr>
          <p:cNvSpPr>
            <a:spLocks noGrp="1"/>
          </p:cNvSpPr>
          <p:nvPr>
            <p:ph type="dt" sz="half" idx="10"/>
          </p:nvPr>
        </p:nvSpPr>
        <p:spPr/>
        <p:txBody>
          <a:bodyPr/>
          <a:lstStyle/>
          <a:p>
            <a:fld id="{AD98321B-832D-4C61-888B-48B5531CEDB9}" type="datetimeFigureOut">
              <a:rPr lang="LID4096" smtClean="0"/>
              <a:t>01/07/2024</a:t>
            </a:fld>
            <a:endParaRPr lang="LID4096"/>
          </a:p>
        </p:txBody>
      </p:sp>
      <p:sp>
        <p:nvSpPr>
          <p:cNvPr id="5" name="Footer Placeholder 4">
            <a:extLst>
              <a:ext uri="{FF2B5EF4-FFF2-40B4-BE49-F238E27FC236}">
                <a16:creationId xmlns:a16="http://schemas.microsoft.com/office/drawing/2014/main" id="{820AB575-03D4-455A-B32B-5B2CC483FD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4B1472F-AEA8-4DD2-A4AF-6A7B2E0C0AC1}"/>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659696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9-C206-4CC3-8F43-96F5D25E383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D555EA7-9DF6-461E-A13E-B3B64D6A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65BE905-7C64-4D7D-A9FD-CDD39981A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E5D7DE6-48FE-4FA0-A138-65837AE86CB3}"/>
              </a:ext>
            </a:extLst>
          </p:cNvPr>
          <p:cNvSpPr>
            <a:spLocks noGrp="1"/>
          </p:cNvSpPr>
          <p:nvPr>
            <p:ph type="dt" sz="half" idx="10"/>
          </p:nvPr>
        </p:nvSpPr>
        <p:spPr/>
        <p:txBody>
          <a:bodyPr/>
          <a:lstStyle/>
          <a:p>
            <a:fld id="{AD98321B-832D-4C61-888B-48B5531CEDB9}" type="datetimeFigureOut">
              <a:rPr lang="LID4096" smtClean="0"/>
              <a:t>01/07/2024</a:t>
            </a:fld>
            <a:endParaRPr lang="LID4096"/>
          </a:p>
        </p:txBody>
      </p:sp>
      <p:sp>
        <p:nvSpPr>
          <p:cNvPr id="6" name="Footer Placeholder 5">
            <a:extLst>
              <a:ext uri="{FF2B5EF4-FFF2-40B4-BE49-F238E27FC236}">
                <a16:creationId xmlns:a16="http://schemas.microsoft.com/office/drawing/2014/main" id="{A8E23128-7FDD-4400-9BDE-AC9EE43657F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A8698E-394E-4DD3-8DC0-73F4EA35431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94793951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CC5-99C3-4536-AEFB-832A354B46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B443A93-C6E7-4315-BC65-CEAD44AC4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6B4178-3AA8-454E-A18F-8D22C1009D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CF121A0-8EE7-4F30-A112-2944DF335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BBCB5-8770-4965-857F-8E01073E36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EC2DE5-7A06-4871-AC3C-9F9F27BE0954}"/>
              </a:ext>
            </a:extLst>
          </p:cNvPr>
          <p:cNvSpPr>
            <a:spLocks noGrp="1"/>
          </p:cNvSpPr>
          <p:nvPr>
            <p:ph type="dt" sz="half" idx="10"/>
          </p:nvPr>
        </p:nvSpPr>
        <p:spPr/>
        <p:txBody>
          <a:bodyPr/>
          <a:lstStyle/>
          <a:p>
            <a:fld id="{AD98321B-832D-4C61-888B-48B5531CEDB9}" type="datetimeFigureOut">
              <a:rPr lang="LID4096" smtClean="0"/>
              <a:t>01/07/2024</a:t>
            </a:fld>
            <a:endParaRPr lang="LID4096"/>
          </a:p>
        </p:txBody>
      </p:sp>
      <p:sp>
        <p:nvSpPr>
          <p:cNvPr id="8" name="Footer Placeholder 7">
            <a:extLst>
              <a:ext uri="{FF2B5EF4-FFF2-40B4-BE49-F238E27FC236}">
                <a16:creationId xmlns:a16="http://schemas.microsoft.com/office/drawing/2014/main" id="{7C4C8194-C9BA-49BD-B616-B8817CDD210A}"/>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B749C2-1EDD-41DB-B926-3A5177934C0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79084101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DA74-96A8-44FE-86D0-A4269272DE2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05257E3-7014-4DD5-870A-BF110B776769}"/>
              </a:ext>
            </a:extLst>
          </p:cNvPr>
          <p:cNvSpPr>
            <a:spLocks noGrp="1"/>
          </p:cNvSpPr>
          <p:nvPr>
            <p:ph type="dt" sz="half" idx="10"/>
          </p:nvPr>
        </p:nvSpPr>
        <p:spPr/>
        <p:txBody>
          <a:bodyPr/>
          <a:lstStyle/>
          <a:p>
            <a:fld id="{AD98321B-832D-4C61-888B-48B5531CEDB9}" type="datetimeFigureOut">
              <a:rPr lang="LID4096" smtClean="0"/>
              <a:t>01/07/2024</a:t>
            </a:fld>
            <a:endParaRPr lang="LID4096"/>
          </a:p>
        </p:txBody>
      </p:sp>
      <p:sp>
        <p:nvSpPr>
          <p:cNvPr id="4" name="Footer Placeholder 3">
            <a:extLst>
              <a:ext uri="{FF2B5EF4-FFF2-40B4-BE49-F238E27FC236}">
                <a16:creationId xmlns:a16="http://schemas.microsoft.com/office/drawing/2014/main" id="{8EA5842A-3A81-408D-A334-793CF0BACE6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33833CF-4141-4568-84CF-55E2BED8645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09196553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1CD7B-A84F-4728-8B57-D1222E11CDDD}"/>
              </a:ext>
            </a:extLst>
          </p:cNvPr>
          <p:cNvSpPr>
            <a:spLocks noGrp="1"/>
          </p:cNvSpPr>
          <p:nvPr>
            <p:ph type="dt" sz="half" idx="10"/>
          </p:nvPr>
        </p:nvSpPr>
        <p:spPr/>
        <p:txBody>
          <a:bodyPr/>
          <a:lstStyle/>
          <a:p>
            <a:fld id="{AD98321B-832D-4C61-888B-48B5531CEDB9}" type="datetimeFigureOut">
              <a:rPr lang="LID4096" smtClean="0"/>
              <a:t>01/07/2024</a:t>
            </a:fld>
            <a:endParaRPr lang="LID4096"/>
          </a:p>
        </p:txBody>
      </p:sp>
      <p:sp>
        <p:nvSpPr>
          <p:cNvPr id="3" name="Footer Placeholder 2">
            <a:extLst>
              <a:ext uri="{FF2B5EF4-FFF2-40B4-BE49-F238E27FC236}">
                <a16:creationId xmlns:a16="http://schemas.microsoft.com/office/drawing/2014/main" id="{9C3DFFAE-4E87-4143-8CA0-AC00904A68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2D8D0BA-507C-4D69-B701-468FEDC1154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46238850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100-14D6-45E6-807D-C47D49252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97B350-6F08-44B6-9B39-9FF857D07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70C5670-F484-456F-9C15-5EB78691C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A9FAC-80B1-47F4-A719-B530189BAEA6}"/>
              </a:ext>
            </a:extLst>
          </p:cNvPr>
          <p:cNvSpPr>
            <a:spLocks noGrp="1"/>
          </p:cNvSpPr>
          <p:nvPr>
            <p:ph type="dt" sz="half" idx="10"/>
          </p:nvPr>
        </p:nvSpPr>
        <p:spPr/>
        <p:txBody>
          <a:bodyPr/>
          <a:lstStyle/>
          <a:p>
            <a:fld id="{AD98321B-832D-4C61-888B-48B5531CEDB9}" type="datetimeFigureOut">
              <a:rPr lang="LID4096" smtClean="0"/>
              <a:t>01/07/2024</a:t>
            </a:fld>
            <a:endParaRPr lang="LID4096"/>
          </a:p>
        </p:txBody>
      </p:sp>
      <p:sp>
        <p:nvSpPr>
          <p:cNvPr id="6" name="Footer Placeholder 5">
            <a:extLst>
              <a:ext uri="{FF2B5EF4-FFF2-40B4-BE49-F238E27FC236}">
                <a16:creationId xmlns:a16="http://schemas.microsoft.com/office/drawing/2014/main" id="{63D07B5C-F9A1-4E82-B860-A77836522D2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7ED8C31-F1A1-47AB-A0E5-9D53D70D755D}"/>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5498320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3BAA-E7BD-4229-8B5D-C6A8FE89E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60102C1-EADC-4AB7-9B90-5B451126F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C20C6D2-550A-4EFE-9215-1121BFC37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49FECF-00B5-4AA3-9217-C7741277433E}"/>
              </a:ext>
            </a:extLst>
          </p:cNvPr>
          <p:cNvSpPr>
            <a:spLocks noGrp="1"/>
          </p:cNvSpPr>
          <p:nvPr>
            <p:ph type="dt" sz="half" idx="10"/>
          </p:nvPr>
        </p:nvSpPr>
        <p:spPr/>
        <p:txBody>
          <a:bodyPr/>
          <a:lstStyle/>
          <a:p>
            <a:fld id="{AD98321B-832D-4C61-888B-48B5531CEDB9}" type="datetimeFigureOut">
              <a:rPr lang="LID4096" smtClean="0"/>
              <a:t>01/07/2024</a:t>
            </a:fld>
            <a:endParaRPr lang="LID4096"/>
          </a:p>
        </p:txBody>
      </p:sp>
      <p:sp>
        <p:nvSpPr>
          <p:cNvPr id="6" name="Footer Placeholder 5">
            <a:extLst>
              <a:ext uri="{FF2B5EF4-FFF2-40B4-BE49-F238E27FC236}">
                <a16:creationId xmlns:a16="http://schemas.microsoft.com/office/drawing/2014/main" id="{C4E0ECDB-A25C-4B6E-8C51-1D4D12710F7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1A388D-5733-401A-9FA1-1B46C87623EC}"/>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1673532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EE113-1DF3-4C56-B57A-292FAC27F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CC54400-5651-4FAC-8345-1377066C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06145CC-8763-449C-B358-F8586C6C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321B-832D-4C61-888B-48B5531CEDB9}" type="datetimeFigureOut">
              <a:rPr lang="LID4096" smtClean="0"/>
              <a:t>01/07/2024</a:t>
            </a:fld>
            <a:endParaRPr lang="LID4096"/>
          </a:p>
        </p:txBody>
      </p:sp>
      <p:sp>
        <p:nvSpPr>
          <p:cNvPr id="5" name="Footer Placeholder 4">
            <a:extLst>
              <a:ext uri="{FF2B5EF4-FFF2-40B4-BE49-F238E27FC236}">
                <a16:creationId xmlns:a16="http://schemas.microsoft.com/office/drawing/2014/main" id="{4C8E56DF-CDB8-4D90-9048-0A0952D2C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9CB2138-BE7C-4E5F-B080-6883E89EE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C8B17-F0A4-4F50-98AA-F9D876870E6F}" type="slidenum">
              <a:rPr lang="LID4096" smtClean="0"/>
              <a:t>‹#›</a:t>
            </a:fld>
            <a:endParaRPr lang="LID4096"/>
          </a:p>
        </p:txBody>
      </p:sp>
    </p:spTree>
    <p:extLst>
      <p:ext uri="{BB962C8B-B14F-4D97-AF65-F5344CB8AC3E}">
        <p14:creationId xmlns:p14="http://schemas.microsoft.com/office/powerpoint/2010/main" val="181576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274F1261-8A69-CC00-AA9B-4ED2316B08F1}"/>
              </a:ext>
            </a:extLst>
          </p:cNvPr>
          <p:cNvPicPr>
            <a:picLocks noChangeAspect="1"/>
          </p:cNvPicPr>
          <p:nvPr/>
        </p:nvPicPr>
        <p:blipFill>
          <a:blip r:embed="rId6"/>
          <a:stretch>
            <a:fillRect/>
          </a:stretch>
        </p:blipFill>
        <p:spPr>
          <a:xfrm>
            <a:off x="0" y="-17338"/>
            <a:ext cx="12192000" cy="6875338"/>
          </a:xfrm>
          <a:prstGeom prst="rect">
            <a:avLst/>
          </a:prstGeom>
        </p:spPr>
      </p:pic>
    </p:spTree>
    <p:extLst>
      <p:ext uri="{BB962C8B-B14F-4D97-AF65-F5344CB8AC3E}">
        <p14:creationId xmlns:p14="http://schemas.microsoft.com/office/powerpoint/2010/main" val="19993260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6" presetClass="exit" presetSubtype="32" fill="hold" nodeType="withEffect">
                                  <p:stCondLst>
                                    <p:cond delay="0"/>
                                  </p:stCondLst>
                                  <p:childTnLst>
                                    <p:animEffect transition="out" filter="circle(out)">
                                      <p:cBhvr>
                                        <p:cTn id="8" dur="2000"/>
                                        <p:tgtEl>
                                          <p:spTgt spid="15"/>
                                        </p:tgtEl>
                                      </p:cBhvr>
                                    </p:animEffect>
                                    <p:set>
                                      <p:cBhvr>
                                        <p:cTn id="9"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533544"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2554545"/>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5" name="Rectangle 4">
            <a:extLst>
              <a:ext uri="{FF2B5EF4-FFF2-40B4-BE49-F238E27FC236}">
                <a16:creationId xmlns:a16="http://schemas.microsoft.com/office/drawing/2014/main" id="{B8A2539B-86B4-5554-A67A-427F986854DC}"/>
              </a:ext>
            </a:extLst>
          </p:cNvPr>
          <p:cNvSpPr/>
          <p:nvPr/>
        </p:nvSpPr>
        <p:spPr>
          <a:xfrm>
            <a:off x="3195155" y="3824199"/>
            <a:ext cx="8352997" cy="2691482"/>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71770868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533544"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2554545"/>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5" name="Rectangle 4">
            <a:extLst>
              <a:ext uri="{FF2B5EF4-FFF2-40B4-BE49-F238E27FC236}">
                <a16:creationId xmlns:a16="http://schemas.microsoft.com/office/drawing/2014/main" id="{B8A2539B-86B4-5554-A67A-427F986854DC}"/>
              </a:ext>
            </a:extLst>
          </p:cNvPr>
          <p:cNvSpPr/>
          <p:nvPr/>
        </p:nvSpPr>
        <p:spPr>
          <a:xfrm>
            <a:off x="3637052" y="4048018"/>
            <a:ext cx="2458948" cy="26712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extBox 5">
            <a:extLst>
              <a:ext uri="{FF2B5EF4-FFF2-40B4-BE49-F238E27FC236}">
                <a16:creationId xmlns:a16="http://schemas.microsoft.com/office/drawing/2014/main" id="{62D44F4A-8008-95C6-69F1-B3BC4048A761}"/>
              </a:ext>
            </a:extLst>
          </p:cNvPr>
          <p:cNvSpPr txBox="1"/>
          <p:nvPr/>
        </p:nvSpPr>
        <p:spPr>
          <a:xfrm>
            <a:off x="3125196" y="3767488"/>
            <a:ext cx="10980503"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301533840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10000" fill="hold" grpId="0" nodeType="withEffect">
                                  <p:stCondLst>
                                    <p:cond delay="3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533544"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2554545"/>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5" name="Rectangle 4">
            <a:extLst>
              <a:ext uri="{FF2B5EF4-FFF2-40B4-BE49-F238E27FC236}">
                <a16:creationId xmlns:a16="http://schemas.microsoft.com/office/drawing/2014/main" id="{B8A2539B-86B4-5554-A67A-427F986854DC}"/>
              </a:ext>
            </a:extLst>
          </p:cNvPr>
          <p:cNvSpPr/>
          <p:nvPr/>
        </p:nvSpPr>
        <p:spPr>
          <a:xfrm>
            <a:off x="3637052" y="4048018"/>
            <a:ext cx="2458948" cy="26712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extBox 5">
            <a:extLst>
              <a:ext uri="{FF2B5EF4-FFF2-40B4-BE49-F238E27FC236}">
                <a16:creationId xmlns:a16="http://schemas.microsoft.com/office/drawing/2014/main" id="{62D44F4A-8008-95C6-69F1-B3BC4048A761}"/>
              </a:ext>
            </a:extLst>
          </p:cNvPr>
          <p:cNvSpPr txBox="1"/>
          <p:nvPr/>
        </p:nvSpPr>
        <p:spPr>
          <a:xfrm>
            <a:off x="3125196" y="3767488"/>
            <a:ext cx="10980503"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TextBox 1">
            <a:extLst>
              <a:ext uri="{FF2B5EF4-FFF2-40B4-BE49-F238E27FC236}">
                <a16:creationId xmlns:a16="http://schemas.microsoft.com/office/drawing/2014/main" id="{5928CE38-BABD-9DBB-A941-856C69F7B363}"/>
              </a:ext>
            </a:extLst>
          </p:cNvPr>
          <p:cNvSpPr txBox="1"/>
          <p:nvPr/>
        </p:nvSpPr>
        <p:spPr>
          <a:xfrm>
            <a:off x="3149999" y="3781659"/>
            <a:ext cx="16052401"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StartSession</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"chrome"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TextAssertions</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toSet</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5000</a:t>
            </a:r>
            <a:r>
              <a:rPr lang="en-US" sz="1600" b="0" dirty="0">
                <a:solidFill>
                  <a:srgbClr val="CCCCCC"/>
                </a:solidFill>
                <a:effectLst/>
                <a:latin typeface="Consolas" panose="020B0609020204030204" pitchFamily="49" charset="0"/>
              </a:rPr>
              <a:t>)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66572344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grpId="0" nodeType="clickEffect">
                                  <p:stCondLst>
                                    <p:cond delay="30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533544"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2554545"/>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5" name="Rectangle 4">
            <a:extLst>
              <a:ext uri="{FF2B5EF4-FFF2-40B4-BE49-F238E27FC236}">
                <a16:creationId xmlns:a16="http://schemas.microsoft.com/office/drawing/2014/main" id="{B8A2539B-86B4-5554-A67A-427F986854DC}"/>
              </a:ext>
            </a:extLst>
          </p:cNvPr>
          <p:cNvSpPr/>
          <p:nvPr/>
        </p:nvSpPr>
        <p:spPr>
          <a:xfrm>
            <a:off x="3637052" y="4048018"/>
            <a:ext cx="2458948" cy="26712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extBox 5">
            <a:extLst>
              <a:ext uri="{FF2B5EF4-FFF2-40B4-BE49-F238E27FC236}">
                <a16:creationId xmlns:a16="http://schemas.microsoft.com/office/drawing/2014/main" id="{62D44F4A-8008-95C6-69F1-B3BC4048A761}"/>
              </a:ext>
            </a:extLst>
          </p:cNvPr>
          <p:cNvSpPr txBox="1"/>
          <p:nvPr/>
        </p:nvSpPr>
        <p:spPr>
          <a:xfrm>
            <a:off x="3125196" y="3767488"/>
            <a:ext cx="10980503"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TextBox 1">
            <a:extLst>
              <a:ext uri="{FF2B5EF4-FFF2-40B4-BE49-F238E27FC236}">
                <a16:creationId xmlns:a16="http://schemas.microsoft.com/office/drawing/2014/main" id="{5928CE38-BABD-9DBB-A941-856C69F7B363}"/>
              </a:ext>
            </a:extLst>
          </p:cNvPr>
          <p:cNvSpPr txBox="1"/>
          <p:nvPr/>
        </p:nvSpPr>
        <p:spPr>
          <a:xfrm>
            <a:off x="3149999" y="3781659"/>
            <a:ext cx="16052401"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StartSession</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"chrome"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TextAssertions</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toSet</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5000</a:t>
            </a:r>
            <a:r>
              <a:rPr lang="en-US" sz="1600" b="0" dirty="0">
                <a:solidFill>
                  <a:srgbClr val="CCCCCC"/>
                </a:solidFill>
                <a:effectLst/>
                <a:latin typeface="Consolas" panose="020B0609020204030204" pitchFamily="49" charset="0"/>
              </a:rPr>
              <a:t>)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79289944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grpId="0" nodeType="clickEffect">
                                  <p:stCondLst>
                                    <p:cond delay="30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28CE38-BABD-9DBB-A941-856C69F7B363}"/>
              </a:ext>
            </a:extLst>
          </p:cNvPr>
          <p:cNvSpPr txBox="1"/>
          <p:nvPr/>
        </p:nvSpPr>
        <p:spPr>
          <a:xfrm>
            <a:off x="189575" y="585626"/>
            <a:ext cx="11812849" cy="2031325"/>
          </a:xfrm>
          <a:prstGeom prst="rect">
            <a:avLst/>
          </a:prstGeom>
          <a:solidFill>
            <a:schemeClr val="bg2">
              <a:lumMod val="25000"/>
            </a:schemeClr>
          </a:solidFill>
          <a:effectLst>
            <a:glow rad="63500">
              <a:schemeClr val="accent3">
                <a:satMod val="175000"/>
                <a:alpha val="40000"/>
              </a:schemeClr>
            </a:glow>
          </a:effectLst>
        </p:spPr>
        <p:txBody>
          <a:bodyPr wrap="none">
            <a:spAutoFit/>
          </a:bodyPr>
          <a:lstStyle/>
          <a:p>
            <a:r>
              <a:rPr lang="en-US" sz="1400" b="0" dirty="0" err="1">
                <a:solidFill>
                  <a:srgbClr val="DCDCAA"/>
                </a:solidFill>
                <a:effectLst/>
                <a:latin typeface="Consolas" panose="020B0609020204030204" pitchFamily="49" charset="0"/>
              </a:rPr>
              <a:t>bthread</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"Search for pizza"</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 {</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request:</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StartSession</a:t>
            </a:r>
            <a:r>
              <a:rPr lang="en-US" sz="1400" b="0" dirty="0">
                <a:solidFill>
                  <a:srgbClr val="CCCCCC"/>
                </a:solidFill>
                <a:effectLst/>
                <a:latin typeface="Consolas" panose="020B0609020204030204" pitchFamily="49" charset="0"/>
              </a:rPr>
              <a:t>(</a:t>
            </a:r>
            <a:r>
              <a:rPr lang="en-US" sz="1400" b="0" dirty="0">
                <a:solidFill>
                  <a:srgbClr val="4FC1FF"/>
                </a:solidFill>
                <a:effectLst/>
                <a:latin typeface="Consolas" panose="020B0609020204030204" pitchFamily="49" charset="0"/>
              </a:rPr>
              <a:t>seleniumSession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"chrome"</a:t>
            </a:r>
            <a:r>
              <a:rPr lang="en-US" sz="1400" b="0" dirty="0">
                <a:solidFill>
                  <a:srgbClr val="CCCCCC"/>
                </a:solidFill>
                <a:effectLst/>
                <a:latin typeface="Consolas" panose="020B0609020204030204" pitchFamily="49" charset="0"/>
              </a:rPr>
              <a:t>, [</a:t>
            </a:r>
            <a:r>
              <a:rPr lang="en-US" sz="1400" b="0" dirty="0">
                <a:solidFill>
                  <a:srgbClr val="4EC9B0"/>
                </a:solidFill>
                <a:effectLst/>
                <a:latin typeface="Consolas" panose="020B0609020204030204" pitchFamily="49" charset="0"/>
              </a:rPr>
              <a:t>URL</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request:</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WaitForVisibility</a:t>
            </a:r>
            <a:r>
              <a:rPr lang="en-US" sz="1400" b="0" dirty="0">
                <a:solidFill>
                  <a:srgbClr val="CCCCCC"/>
                </a:solidFill>
                <a:effectLst/>
                <a:latin typeface="Consolas" panose="020B0609020204030204" pitchFamily="49" charset="0"/>
              </a:rPr>
              <a:t>(</a:t>
            </a:r>
            <a:r>
              <a:rPr lang="en-US" sz="1400" b="0" dirty="0">
                <a:solidFill>
                  <a:srgbClr val="4FC1FF"/>
                </a:solidFill>
                <a:effectLst/>
                <a:latin typeface="Consolas" panose="020B0609020204030204" pitchFamily="49" charset="0"/>
              </a:rPr>
              <a:t>seleniumSession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err="1">
                <a:solidFill>
                  <a:srgbClr val="4FC1FF"/>
                </a:solidFill>
                <a:effectLst/>
                <a:latin typeface="Consolas" panose="020B0609020204030204" pitchFamily="49" charset="0"/>
              </a:rPr>
              <a:t>XPATHS</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searchField</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10000</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request:</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4FC1FF"/>
                </a:solidFill>
                <a:effectLst/>
                <a:latin typeface="Consolas" panose="020B0609020204030204" pitchFamily="49" charset="0"/>
              </a:rPr>
              <a:t>seleniumSession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err="1">
                <a:solidFill>
                  <a:srgbClr val="4FC1FF"/>
                </a:solidFill>
                <a:effectLst/>
                <a:latin typeface="Consolas" panose="020B0609020204030204" pitchFamily="49" charset="0"/>
              </a:rPr>
              <a:t>XPATHS</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searchField</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"pizza"</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true</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request:</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4FC1FF"/>
                </a:solidFill>
                <a:effectLst/>
                <a:latin typeface="Consolas" panose="020B0609020204030204" pitchFamily="49" charset="0"/>
              </a:rPr>
              <a:t>seleniumSession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err="1">
                <a:solidFill>
                  <a:srgbClr val="4FC1FF"/>
                </a:solidFill>
                <a:effectLst/>
                <a:latin typeface="Consolas" panose="020B0609020204030204" pitchFamily="49" charset="0"/>
              </a:rPr>
              <a:t>XPATHS</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submitButton</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request:</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WaitForVisibility</a:t>
            </a:r>
            <a:r>
              <a:rPr lang="en-US" sz="1400" b="0" dirty="0">
                <a:solidFill>
                  <a:srgbClr val="CCCCCC"/>
                </a:solidFill>
                <a:effectLst/>
                <a:latin typeface="Consolas" panose="020B0609020204030204" pitchFamily="49" charset="0"/>
              </a:rPr>
              <a:t>(</a:t>
            </a:r>
            <a:r>
              <a:rPr lang="en-US" sz="1400" b="0" dirty="0">
                <a:solidFill>
                  <a:srgbClr val="4FC1FF"/>
                </a:solidFill>
                <a:effectLst/>
                <a:latin typeface="Consolas" panose="020B0609020204030204" pitchFamily="49" charset="0"/>
              </a:rPr>
              <a:t>seleniumSession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err="1">
                <a:solidFill>
                  <a:srgbClr val="4FC1FF"/>
                </a:solidFill>
                <a:effectLst/>
                <a:latin typeface="Consolas" panose="020B0609020204030204" pitchFamily="49" charset="0"/>
              </a:rPr>
              <a:t>XPATHS</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resultsSection</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10000</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request:</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AssertText</a:t>
            </a:r>
            <a:r>
              <a:rPr lang="en-US" sz="1400" b="0" dirty="0">
                <a:solidFill>
                  <a:srgbClr val="CCCCCC"/>
                </a:solidFill>
                <a:effectLst/>
                <a:latin typeface="Consolas" panose="020B0609020204030204" pitchFamily="49" charset="0"/>
              </a:rPr>
              <a:t>(</a:t>
            </a:r>
            <a:r>
              <a:rPr lang="en-US" sz="1400" b="0" dirty="0">
                <a:solidFill>
                  <a:srgbClr val="4FC1FF"/>
                </a:solidFill>
                <a:effectLst/>
                <a:latin typeface="Consolas" panose="020B0609020204030204" pitchFamily="49" charset="0"/>
              </a:rPr>
              <a:t>seleniumSession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err="1">
                <a:solidFill>
                  <a:srgbClr val="4FC1FF"/>
                </a:solidFill>
                <a:effectLst/>
                <a:latin typeface="Consolas" panose="020B0609020204030204" pitchFamily="49" charset="0"/>
              </a:rPr>
              <a:t>XPATHS</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resultsSection</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"pizza"</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toSet</a:t>
            </a:r>
            <a:r>
              <a:rPr lang="en-US" sz="1400" b="0" dirty="0">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IgnoreCase</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Contains</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request:</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WaitForVisibility</a:t>
            </a:r>
            <a:r>
              <a:rPr lang="en-US" sz="1400" b="0" dirty="0">
                <a:solidFill>
                  <a:srgbClr val="CCCCCC"/>
                </a:solidFill>
                <a:effectLst/>
                <a:latin typeface="Consolas" panose="020B0609020204030204" pitchFamily="49" charset="0"/>
              </a:rPr>
              <a:t>(</a:t>
            </a:r>
            <a:r>
              <a:rPr lang="en-US" sz="1400" b="0" dirty="0">
                <a:solidFill>
                  <a:srgbClr val="4FC1FF"/>
                </a:solidFill>
                <a:effectLst/>
                <a:latin typeface="Consolas" panose="020B0609020204030204" pitchFamily="49" charset="0"/>
              </a:rPr>
              <a:t>seleniumSession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err="1">
                <a:solidFill>
                  <a:srgbClr val="4FC1FF"/>
                </a:solidFill>
                <a:effectLst/>
                <a:latin typeface="Consolas" panose="020B0609020204030204" pitchFamily="49" charset="0"/>
              </a:rPr>
              <a:t>XPATHS</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body</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5000</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a:t>
            </a:r>
          </a:p>
        </p:txBody>
      </p:sp>
      <p:pic>
        <p:nvPicPr>
          <p:cNvPr id="91" name="Graphic 90">
            <a:extLst>
              <a:ext uri="{FF2B5EF4-FFF2-40B4-BE49-F238E27FC236}">
                <a16:creationId xmlns:a16="http://schemas.microsoft.com/office/drawing/2014/main" id="{075BB0FE-1A01-738A-5D81-7A8AC213AF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29545" y="2528559"/>
            <a:ext cx="1376737" cy="3945962"/>
          </a:xfrm>
          <a:prstGeom prst="rect">
            <a:avLst/>
          </a:prstGeom>
          <a:effectLst>
            <a:glow rad="101600">
              <a:schemeClr val="accent3">
                <a:satMod val="175000"/>
                <a:alpha val="40000"/>
              </a:schemeClr>
            </a:glow>
          </a:effectLst>
        </p:spPr>
      </p:pic>
    </p:spTree>
    <p:extLst>
      <p:ext uri="{BB962C8B-B14F-4D97-AF65-F5344CB8AC3E}">
        <p14:creationId xmlns:p14="http://schemas.microsoft.com/office/powerpoint/2010/main" val="366720010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grpId="0" nodeType="clickEffect">
                                  <p:stCondLst>
                                    <p:cond delay="30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andicam 2024-01-07 12-52-26-085">
            <a:hlinkClick r:id="" action="ppaction://media"/>
            <a:extLst>
              <a:ext uri="{FF2B5EF4-FFF2-40B4-BE49-F238E27FC236}">
                <a16:creationId xmlns:a16="http://schemas.microsoft.com/office/drawing/2014/main" id="{BE9C0D94-BFC3-C4DB-3CAF-E669561DF79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778"/>
          <a:stretch/>
        </p:blipFill>
        <p:spPr>
          <a:xfrm>
            <a:off x="0" y="266700"/>
            <a:ext cx="12192000" cy="6324600"/>
          </a:xfrm>
          <a:prstGeom prst="rect">
            <a:avLst/>
          </a:prstGeom>
        </p:spPr>
      </p:pic>
    </p:spTree>
    <p:extLst>
      <p:ext uri="{BB962C8B-B14F-4D97-AF65-F5344CB8AC3E}">
        <p14:creationId xmlns:p14="http://schemas.microsoft.com/office/powerpoint/2010/main" val="335368913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C92277-A39F-18EB-24D9-1F016D226C1D}"/>
              </a:ext>
            </a:extLst>
          </p:cNvPr>
          <p:cNvSpPr txBox="1"/>
          <p:nvPr/>
        </p:nvSpPr>
        <p:spPr>
          <a:xfrm>
            <a:off x="2156075" y="1655007"/>
            <a:ext cx="8533544"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3" name="Arrow: Down 2">
            <a:extLst>
              <a:ext uri="{FF2B5EF4-FFF2-40B4-BE49-F238E27FC236}">
                <a16:creationId xmlns:a16="http://schemas.microsoft.com/office/drawing/2014/main" id="{D2BCBDE5-C92C-D330-2F17-41B21CC1DE87}"/>
              </a:ext>
            </a:extLst>
          </p:cNvPr>
          <p:cNvSpPr/>
          <p:nvPr/>
        </p:nvSpPr>
        <p:spPr>
          <a:xfrm rot="16200000">
            <a:off x="2882233" y="3456618"/>
            <a:ext cx="194542" cy="211893"/>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Arrow: Down 3">
            <a:extLst>
              <a:ext uri="{FF2B5EF4-FFF2-40B4-BE49-F238E27FC236}">
                <a16:creationId xmlns:a16="http://schemas.microsoft.com/office/drawing/2014/main" id="{FF29D1AB-71C4-0DCA-2034-FBBBFAA429CF}"/>
              </a:ext>
            </a:extLst>
          </p:cNvPr>
          <p:cNvSpPr/>
          <p:nvPr/>
        </p:nvSpPr>
        <p:spPr>
          <a:xfrm rot="16200000">
            <a:off x="2880522" y="3701484"/>
            <a:ext cx="194542" cy="211893"/>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Arrow: Down 4">
            <a:extLst>
              <a:ext uri="{FF2B5EF4-FFF2-40B4-BE49-F238E27FC236}">
                <a16:creationId xmlns:a16="http://schemas.microsoft.com/office/drawing/2014/main" id="{68B834B6-F452-831C-0605-CC16E06808A5}"/>
              </a:ext>
            </a:extLst>
          </p:cNvPr>
          <p:cNvSpPr/>
          <p:nvPr/>
        </p:nvSpPr>
        <p:spPr>
          <a:xfrm rot="16200000">
            <a:off x="2878811" y="3196339"/>
            <a:ext cx="194542" cy="211893"/>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Arrow: Down 5">
            <a:extLst>
              <a:ext uri="{FF2B5EF4-FFF2-40B4-BE49-F238E27FC236}">
                <a16:creationId xmlns:a16="http://schemas.microsoft.com/office/drawing/2014/main" id="{37352515-E744-7E23-66DF-B60CB2F9CD74}"/>
              </a:ext>
            </a:extLst>
          </p:cNvPr>
          <p:cNvSpPr/>
          <p:nvPr/>
        </p:nvSpPr>
        <p:spPr>
          <a:xfrm rot="16200000">
            <a:off x="2877100" y="2454892"/>
            <a:ext cx="194542" cy="211893"/>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56536485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artoon robot standing next to a tablet&#10;&#10;Description automatically generated">
            <a:extLst>
              <a:ext uri="{FF2B5EF4-FFF2-40B4-BE49-F238E27FC236}">
                <a16:creationId xmlns:a16="http://schemas.microsoft.com/office/drawing/2014/main" id="{558F9445-82AA-B312-A4F1-9829AADC5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5806" y="-368745"/>
            <a:ext cx="5106193" cy="4807182"/>
          </a:xfrm>
          <a:prstGeom prst="rect">
            <a:avLst/>
          </a:prstGeom>
        </p:spPr>
      </p:pic>
      <p:pic>
        <p:nvPicPr>
          <p:cNvPr id="11" name="Picture 10" descr="A machine with gears and wires&#10;&#10;Description automatically generated with medium confidence">
            <a:extLst>
              <a:ext uri="{FF2B5EF4-FFF2-40B4-BE49-F238E27FC236}">
                <a16:creationId xmlns:a16="http://schemas.microsoft.com/office/drawing/2014/main" id="{1A595E2B-FF2F-B864-BFFB-C7B3141B4C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189" y="2155270"/>
            <a:ext cx="5271780" cy="4122239"/>
          </a:xfrm>
          <a:prstGeom prst="rect">
            <a:avLst/>
          </a:prstGeom>
        </p:spPr>
      </p:pic>
      <p:sp>
        <p:nvSpPr>
          <p:cNvPr id="12" name="Freeform: Shape 11">
            <a:extLst>
              <a:ext uri="{FF2B5EF4-FFF2-40B4-BE49-F238E27FC236}">
                <a16:creationId xmlns:a16="http://schemas.microsoft.com/office/drawing/2014/main" id="{042FA6A4-A8C0-2A54-FF53-C1BCD4F21153}"/>
              </a:ext>
            </a:extLst>
          </p:cNvPr>
          <p:cNvSpPr/>
          <p:nvPr/>
        </p:nvSpPr>
        <p:spPr>
          <a:xfrm>
            <a:off x="5147353" y="2858448"/>
            <a:ext cx="2414427" cy="769943"/>
          </a:xfrm>
          <a:custGeom>
            <a:avLst/>
            <a:gdLst>
              <a:gd name="connsiteX0" fmla="*/ 0 w 2414427"/>
              <a:gd name="connsiteY0" fmla="*/ 696410 h 769943"/>
              <a:gd name="connsiteX1" fmla="*/ 976045 w 2414427"/>
              <a:gd name="connsiteY1" fmla="*/ 716958 h 769943"/>
              <a:gd name="connsiteX2" fmla="*/ 1952090 w 2414427"/>
              <a:gd name="connsiteY2" fmla="*/ 100509 h 769943"/>
              <a:gd name="connsiteX3" fmla="*/ 2414427 w 2414427"/>
              <a:gd name="connsiteY3" fmla="*/ 8042 h 769943"/>
            </a:gdLst>
            <a:ahLst/>
            <a:cxnLst>
              <a:cxn ang="0">
                <a:pos x="connsiteX0" y="connsiteY0"/>
              </a:cxn>
              <a:cxn ang="0">
                <a:pos x="connsiteX1" y="connsiteY1"/>
              </a:cxn>
              <a:cxn ang="0">
                <a:pos x="connsiteX2" y="connsiteY2"/>
              </a:cxn>
              <a:cxn ang="0">
                <a:pos x="connsiteX3" y="connsiteY3"/>
              </a:cxn>
            </a:cxnLst>
            <a:rect l="l" t="t" r="r" b="b"/>
            <a:pathLst>
              <a:path w="2414427" h="769943">
                <a:moveTo>
                  <a:pt x="0" y="696410"/>
                </a:moveTo>
                <a:cubicBezTo>
                  <a:pt x="325348" y="756342"/>
                  <a:pt x="650697" y="816275"/>
                  <a:pt x="976045" y="716958"/>
                </a:cubicBezTo>
                <a:cubicBezTo>
                  <a:pt x="1301393" y="617641"/>
                  <a:pt x="1712360" y="218662"/>
                  <a:pt x="1952090" y="100509"/>
                </a:cubicBezTo>
                <a:cubicBezTo>
                  <a:pt x="2191820" y="-17644"/>
                  <a:pt x="2303123" y="-4801"/>
                  <a:pt x="2414427" y="8042"/>
                </a:cubicBezTo>
              </a:path>
            </a:pathLst>
          </a:custGeom>
          <a:noFill/>
          <a:ln w="5715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TextBox 12">
            <a:extLst>
              <a:ext uri="{FF2B5EF4-FFF2-40B4-BE49-F238E27FC236}">
                <a16:creationId xmlns:a16="http://schemas.microsoft.com/office/drawing/2014/main" id="{49E92B22-8E0F-36B7-B111-D9263059E19D}"/>
              </a:ext>
            </a:extLst>
          </p:cNvPr>
          <p:cNvSpPr txBox="1"/>
          <p:nvPr/>
        </p:nvSpPr>
        <p:spPr>
          <a:xfrm rot="20088392">
            <a:off x="6115277" y="3620145"/>
            <a:ext cx="795282" cy="369332"/>
          </a:xfrm>
          <a:prstGeom prst="rect">
            <a:avLst/>
          </a:prstGeom>
          <a:noFill/>
        </p:spPr>
        <p:txBody>
          <a:bodyPr wrap="none" rtlCol="0">
            <a:spAutoFit/>
          </a:bodyPr>
          <a:lstStyle/>
          <a:p>
            <a:r>
              <a:rPr lang="en-US"/>
              <a:t>Events</a:t>
            </a:r>
            <a:endParaRPr lang="LID4096" dirty="0"/>
          </a:p>
        </p:txBody>
      </p:sp>
      <p:sp>
        <p:nvSpPr>
          <p:cNvPr id="14" name="TextBox 13">
            <a:extLst>
              <a:ext uri="{FF2B5EF4-FFF2-40B4-BE49-F238E27FC236}">
                <a16:creationId xmlns:a16="http://schemas.microsoft.com/office/drawing/2014/main" id="{0FBE2C52-C80C-B947-D4F2-0E7E180F5981}"/>
              </a:ext>
            </a:extLst>
          </p:cNvPr>
          <p:cNvSpPr txBox="1"/>
          <p:nvPr/>
        </p:nvSpPr>
        <p:spPr>
          <a:xfrm>
            <a:off x="7561780" y="4362393"/>
            <a:ext cx="1055097" cy="369332"/>
          </a:xfrm>
          <a:prstGeom prst="rect">
            <a:avLst/>
          </a:prstGeom>
          <a:noFill/>
        </p:spPr>
        <p:txBody>
          <a:bodyPr wrap="none" rtlCol="0">
            <a:spAutoFit/>
          </a:bodyPr>
          <a:lstStyle/>
          <a:p>
            <a:r>
              <a:rPr lang="en-US"/>
              <a:t>Selenium</a:t>
            </a:r>
            <a:endParaRPr lang="LID4096" dirty="0"/>
          </a:p>
        </p:txBody>
      </p:sp>
      <p:sp>
        <p:nvSpPr>
          <p:cNvPr id="15" name="TextBox 14">
            <a:extLst>
              <a:ext uri="{FF2B5EF4-FFF2-40B4-BE49-F238E27FC236}">
                <a16:creationId xmlns:a16="http://schemas.microsoft.com/office/drawing/2014/main" id="{44FAF791-A99A-15BA-0724-DC37EFF82B61}"/>
              </a:ext>
            </a:extLst>
          </p:cNvPr>
          <p:cNvSpPr txBox="1"/>
          <p:nvPr/>
        </p:nvSpPr>
        <p:spPr>
          <a:xfrm>
            <a:off x="2589088" y="6277509"/>
            <a:ext cx="1068947" cy="369332"/>
          </a:xfrm>
          <a:prstGeom prst="rect">
            <a:avLst/>
          </a:prstGeom>
          <a:noFill/>
        </p:spPr>
        <p:txBody>
          <a:bodyPr wrap="none" rtlCol="0">
            <a:spAutoFit/>
          </a:bodyPr>
          <a:lstStyle/>
          <a:p>
            <a:r>
              <a:rPr lang="en-US"/>
              <a:t>Provengo</a:t>
            </a:r>
            <a:endParaRPr lang="LID4096" dirty="0"/>
          </a:p>
        </p:txBody>
      </p:sp>
      <p:sp>
        <p:nvSpPr>
          <p:cNvPr id="16" name="TextBox 15">
            <a:extLst>
              <a:ext uri="{FF2B5EF4-FFF2-40B4-BE49-F238E27FC236}">
                <a16:creationId xmlns:a16="http://schemas.microsoft.com/office/drawing/2014/main" id="{245BAB6A-60F5-8CD9-4E61-8287B89AF4FF}"/>
              </a:ext>
            </a:extLst>
          </p:cNvPr>
          <p:cNvSpPr txBox="1"/>
          <p:nvPr/>
        </p:nvSpPr>
        <p:spPr>
          <a:xfrm>
            <a:off x="9186839" y="4031083"/>
            <a:ext cx="1914883" cy="369332"/>
          </a:xfrm>
          <a:prstGeom prst="rect">
            <a:avLst/>
          </a:prstGeom>
          <a:noFill/>
        </p:spPr>
        <p:txBody>
          <a:bodyPr wrap="none" rtlCol="0">
            <a:spAutoFit/>
          </a:bodyPr>
          <a:lstStyle/>
          <a:p>
            <a:r>
              <a:rPr lang="en-US"/>
              <a:t>System Under Test</a:t>
            </a:r>
            <a:endParaRPr lang="LID4096" dirty="0"/>
          </a:p>
        </p:txBody>
      </p:sp>
      <p:sp>
        <p:nvSpPr>
          <p:cNvPr id="17" name="Oval 16">
            <a:extLst>
              <a:ext uri="{FF2B5EF4-FFF2-40B4-BE49-F238E27FC236}">
                <a16:creationId xmlns:a16="http://schemas.microsoft.com/office/drawing/2014/main" id="{64D05B94-1C39-3806-CAA2-14393BFDA656}"/>
              </a:ext>
            </a:extLst>
          </p:cNvPr>
          <p:cNvSpPr/>
          <p:nvPr/>
        </p:nvSpPr>
        <p:spPr>
          <a:xfrm>
            <a:off x="6914508" y="2928138"/>
            <a:ext cx="179197" cy="179197"/>
          </a:xfrm>
          <a:prstGeom prst="ellipse">
            <a:avLst/>
          </a:prstGeom>
          <a:solidFill>
            <a:srgbClr val="D8DD62"/>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LID4096"/>
          </a:p>
        </p:txBody>
      </p:sp>
      <p:sp>
        <p:nvSpPr>
          <p:cNvPr id="18" name="Oval 17">
            <a:extLst>
              <a:ext uri="{FF2B5EF4-FFF2-40B4-BE49-F238E27FC236}">
                <a16:creationId xmlns:a16="http://schemas.microsoft.com/office/drawing/2014/main" id="{C252911A-8592-B98C-F00C-108272D96122}"/>
              </a:ext>
            </a:extLst>
          </p:cNvPr>
          <p:cNvSpPr/>
          <p:nvPr/>
        </p:nvSpPr>
        <p:spPr>
          <a:xfrm>
            <a:off x="6493492" y="3243419"/>
            <a:ext cx="179197" cy="179197"/>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LID4096"/>
          </a:p>
        </p:txBody>
      </p:sp>
      <p:sp>
        <p:nvSpPr>
          <p:cNvPr id="19" name="Oval 18">
            <a:extLst>
              <a:ext uri="{FF2B5EF4-FFF2-40B4-BE49-F238E27FC236}">
                <a16:creationId xmlns:a16="http://schemas.microsoft.com/office/drawing/2014/main" id="{765F8BB0-BCD9-95B9-1987-1E8C6B494952}"/>
              </a:ext>
            </a:extLst>
          </p:cNvPr>
          <p:cNvSpPr/>
          <p:nvPr/>
        </p:nvSpPr>
        <p:spPr>
          <a:xfrm>
            <a:off x="6041267" y="3473932"/>
            <a:ext cx="179197" cy="179197"/>
          </a:xfrm>
          <a:prstGeom prst="ellipse">
            <a:avLst/>
          </a:prstGeom>
          <a:solidFill>
            <a:srgbClr val="FEBA25"/>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LID4096"/>
          </a:p>
        </p:txBody>
      </p:sp>
      <p:sp>
        <p:nvSpPr>
          <p:cNvPr id="20" name="Oval 19">
            <a:extLst>
              <a:ext uri="{FF2B5EF4-FFF2-40B4-BE49-F238E27FC236}">
                <a16:creationId xmlns:a16="http://schemas.microsoft.com/office/drawing/2014/main" id="{4733035F-E0E4-BCA8-7B61-6CB1F92ABA2E}"/>
              </a:ext>
            </a:extLst>
          </p:cNvPr>
          <p:cNvSpPr/>
          <p:nvPr/>
        </p:nvSpPr>
        <p:spPr>
          <a:xfrm>
            <a:off x="5515525" y="3538792"/>
            <a:ext cx="179197" cy="179197"/>
          </a:xfrm>
          <a:prstGeom prst="ellipse">
            <a:avLst/>
          </a:prstGeom>
          <a:solidFill>
            <a:srgbClr val="63D1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LID4096"/>
          </a:p>
        </p:txBody>
      </p:sp>
      <p:sp>
        <p:nvSpPr>
          <p:cNvPr id="21" name="Freeform: Shape 20">
            <a:extLst>
              <a:ext uri="{FF2B5EF4-FFF2-40B4-BE49-F238E27FC236}">
                <a16:creationId xmlns:a16="http://schemas.microsoft.com/office/drawing/2014/main" id="{ADEFF86C-77BB-A96D-D323-3CFADDF25291}"/>
              </a:ext>
            </a:extLst>
          </p:cNvPr>
          <p:cNvSpPr/>
          <p:nvPr/>
        </p:nvSpPr>
        <p:spPr>
          <a:xfrm>
            <a:off x="5661061" y="4685016"/>
            <a:ext cx="2383604" cy="945222"/>
          </a:xfrm>
          <a:custGeom>
            <a:avLst/>
            <a:gdLst>
              <a:gd name="connsiteX0" fmla="*/ 2383604 w 2391619"/>
              <a:gd name="connsiteY0" fmla="*/ 0 h 945222"/>
              <a:gd name="connsiteX1" fmla="*/ 2024009 w 2391619"/>
              <a:gd name="connsiteY1" fmla="*/ 585627 h 945222"/>
              <a:gd name="connsiteX2" fmla="*/ 0 w 2391619"/>
              <a:gd name="connsiteY2" fmla="*/ 945222 h 945222"/>
              <a:gd name="connsiteX0" fmla="*/ 2383604 w 2383604"/>
              <a:gd name="connsiteY0" fmla="*/ 0 h 945222"/>
              <a:gd name="connsiteX1" fmla="*/ 0 w 2383604"/>
              <a:gd name="connsiteY1" fmla="*/ 945222 h 945222"/>
              <a:gd name="connsiteX0" fmla="*/ 2383604 w 2383604"/>
              <a:gd name="connsiteY0" fmla="*/ 0 h 945222"/>
              <a:gd name="connsiteX1" fmla="*/ 1284269 w 2383604"/>
              <a:gd name="connsiteY1" fmla="*/ 431514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Lst>
            <a:ahLst/>
            <a:cxnLst>
              <a:cxn ang="0">
                <a:pos x="connsiteX0" y="connsiteY0"/>
              </a:cxn>
              <a:cxn ang="0">
                <a:pos x="connsiteX1" y="connsiteY1"/>
              </a:cxn>
              <a:cxn ang="0">
                <a:pos x="connsiteX2" y="connsiteY2"/>
              </a:cxn>
            </a:cxnLst>
            <a:rect l="l" t="t" r="r" b="b"/>
            <a:pathLst>
              <a:path w="2383604" h="945222">
                <a:moveTo>
                  <a:pt x="2383604" y="0"/>
                </a:moveTo>
                <a:cubicBezTo>
                  <a:pt x="2315109" y="273978"/>
                  <a:pt x="2020584" y="722615"/>
                  <a:pt x="1345914" y="760287"/>
                </a:cubicBezTo>
                <a:cubicBezTo>
                  <a:pt x="767136" y="756863"/>
                  <a:pt x="794535" y="630148"/>
                  <a:pt x="0" y="945222"/>
                </a:cubicBezTo>
              </a:path>
            </a:pathLst>
          </a:custGeom>
          <a:noFill/>
          <a:ln w="57150">
            <a:solidFill>
              <a:srgbClr val="C0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 name="TextBox 21">
            <a:extLst>
              <a:ext uri="{FF2B5EF4-FFF2-40B4-BE49-F238E27FC236}">
                <a16:creationId xmlns:a16="http://schemas.microsoft.com/office/drawing/2014/main" id="{6F94C632-0DFA-96AD-5286-2D0D126F01DE}"/>
              </a:ext>
            </a:extLst>
          </p:cNvPr>
          <p:cNvSpPr txBox="1"/>
          <p:nvPr/>
        </p:nvSpPr>
        <p:spPr>
          <a:xfrm rot="20798737">
            <a:off x="6719370" y="5389689"/>
            <a:ext cx="1345497" cy="369332"/>
          </a:xfrm>
          <a:prstGeom prst="rect">
            <a:avLst/>
          </a:prstGeom>
          <a:noFill/>
        </p:spPr>
        <p:txBody>
          <a:bodyPr wrap="none" rtlCol="0">
            <a:spAutoFit/>
          </a:bodyPr>
          <a:lstStyle/>
          <a:p>
            <a:r>
              <a:rPr lang="en-US">
                <a:solidFill>
                  <a:srgbClr val="FF0000"/>
                </a:solidFill>
              </a:rPr>
              <a:t>Error Report</a:t>
            </a:r>
            <a:endParaRPr lang="LID4096" dirty="0">
              <a:solidFill>
                <a:srgbClr val="FF0000"/>
              </a:solidFill>
            </a:endParaRPr>
          </a:p>
        </p:txBody>
      </p:sp>
      <p:grpSp>
        <p:nvGrpSpPr>
          <p:cNvPr id="26" name="Group 25">
            <a:extLst>
              <a:ext uri="{FF2B5EF4-FFF2-40B4-BE49-F238E27FC236}">
                <a16:creationId xmlns:a16="http://schemas.microsoft.com/office/drawing/2014/main" id="{3C1DE06B-4DEF-2845-889C-BFBDF6B4F326}"/>
              </a:ext>
            </a:extLst>
          </p:cNvPr>
          <p:cNvGrpSpPr/>
          <p:nvPr/>
        </p:nvGrpSpPr>
        <p:grpSpPr>
          <a:xfrm>
            <a:off x="222162" y="580491"/>
            <a:ext cx="10304001" cy="5881558"/>
            <a:chOff x="222162" y="580491"/>
            <a:chExt cx="10304001" cy="5881558"/>
          </a:xfrm>
        </p:grpSpPr>
        <p:pic>
          <p:nvPicPr>
            <p:cNvPr id="2050" name="Picture 2" descr="Portfolio">
              <a:extLst>
                <a:ext uri="{FF2B5EF4-FFF2-40B4-BE49-F238E27FC236}">
                  <a16:creationId xmlns:a16="http://schemas.microsoft.com/office/drawing/2014/main" id="{126111F7-FCE5-538A-C682-CD104328F2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162" y="580491"/>
              <a:ext cx="3094111" cy="188926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Selenium Logo PNG Vector (SVG) Free Download">
              <a:extLst>
                <a:ext uri="{FF2B5EF4-FFF2-40B4-BE49-F238E27FC236}">
                  <a16:creationId xmlns:a16="http://schemas.microsoft.com/office/drawing/2014/main" id="{FF8726F3-32E7-D625-03CC-2E19B74B5C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14268" y="4979106"/>
              <a:ext cx="1611895" cy="14829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7866128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200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fltVal val="0"/>
                                          </p:val>
                                        </p:tav>
                                        <p:tav tm="100000">
                                          <p:val>
                                            <p:strVal val="#ppt_w"/>
                                          </p:val>
                                        </p:tav>
                                      </p:tavLst>
                                    </p:anim>
                                    <p:anim calcmode="lin" valueType="num">
                                      <p:cBhvr>
                                        <p:cTn id="8" dur="1000" fill="hold"/>
                                        <p:tgtEl>
                                          <p:spTgt spid="26"/>
                                        </p:tgtEl>
                                        <p:attrNameLst>
                                          <p:attrName>ppt_h</p:attrName>
                                        </p:attrNameLst>
                                      </p:cBhvr>
                                      <p:tavLst>
                                        <p:tav tm="0">
                                          <p:val>
                                            <p:fltVal val="0"/>
                                          </p:val>
                                        </p:tav>
                                        <p:tav tm="100000">
                                          <p:val>
                                            <p:strVal val="#ppt_h"/>
                                          </p:val>
                                        </p:tav>
                                      </p:tavLst>
                                    </p:anim>
                                    <p:anim calcmode="lin" valueType="num">
                                      <p:cBhvr>
                                        <p:cTn id="9" dur="1000" fill="hold"/>
                                        <p:tgtEl>
                                          <p:spTgt spid="26"/>
                                        </p:tgtEl>
                                        <p:attrNameLst>
                                          <p:attrName>style.rotation</p:attrName>
                                        </p:attrNameLst>
                                      </p:cBhvr>
                                      <p:tavLst>
                                        <p:tav tm="0">
                                          <p:val>
                                            <p:fltVal val="90"/>
                                          </p:val>
                                        </p:tav>
                                        <p:tav tm="100000">
                                          <p:val>
                                            <p:fltVal val="0"/>
                                          </p:val>
                                        </p:tav>
                                      </p:tavLst>
                                    </p:anim>
                                    <p:animEffect transition="in" filter="fade">
                                      <p:cBhvr>
                                        <p:cTn id="10"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660521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742736B-1326-450B-9240-348937388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a:extLst>
              <a:ext uri="{FF2B5EF4-FFF2-40B4-BE49-F238E27FC236}">
                <a16:creationId xmlns:a16="http://schemas.microsoft.com/office/drawing/2014/main" id="{1B730D47-A4EC-5EB3-F559-709DFF1522AB}"/>
              </a:ext>
            </a:extLst>
          </p:cNvPr>
          <p:cNvPicPr>
            <a:picLocks noChangeAspect="1"/>
          </p:cNvPicPr>
          <p:nvPr/>
        </p:nvPicPr>
        <p:blipFill rotWithShape="1">
          <a:blip r:embed="rId3"/>
          <a:srcRect r="2" b="21776"/>
          <a:stretch/>
        </p:blipFill>
        <p:spPr>
          <a:xfrm>
            <a:off x="471944" y="555217"/>
            <a:ext cx="4268712" cy="3339221"/>
          </a:xfrm>
          <a:prstGeom prst="rect">
            <a:avLst/>
          </a:prstGeom>
          <a:effectLst>
            <a:glow rad="101600">
              <a:srgbClr val="FF0000">
                <a:alpha val="60000"/>
              </a:srgbClr>
            </a:glow>
          </a:effectLst>
        </p:spPr>
      </p:pic>
      <p:pic>
        <p:nvPicPr>
          <p:cNvPr id="13" name="Picture 12">
            <a:extLst>
              <a:ext uri="{FF2B5EF4-FFF2-40B4-BE49-F238E27FC236}">
                <a16:creationId xmlns:a16="http://schemas.microsoft.com/office/drawing/2014/main" id="{D6D44C74-EEA7-ADA8-6C35-0B72E65F6DD1}"/>
              </a:ext>
            </a:extLst>
          </p:cNvPr>
          <p:cNvPicPr>
            <a:picLocks noChangeAspect="1"/>
          </p:cNvPicPr>
          <p:nvPr/>
        </p:nvPicPr>
        <p:blipFill rotWithShape="1">
          <a:blip r:embed="rId4"/>
          <a:srcRect l="4192" r="3821" b="1"/>
          <a:stretch/>
        </p:blipFill>
        <p:spPr>
          <a:xfrm>
            <a:off x="477507" y="4074019"/>
            <a:ext cx="2048359" cy="2226786"/>
          </a:xfrm>
          <a:prstGeom prst="rect">
            <a:avLst/>
          </a:prstGeom>
          <a:effectLst>
            <a:glow rad="101600">
              <a:srgbClr val="FF0000">
                <a:alpha val="60000"/>
              </a:srgbClr>
            </a:glow>
          </a:effectLst>
        </p:spPr>
      </p:pic>
      <p:pic>
        <p:nvPicPr>
          <p:cNvPr id="7" name="Picture 6">
            <a:extLst>
              <a:ext uri="{FF2B5EF4-FFF2-40B4-BE49-F238E27FC236}">
                <a16:creationId xmlns:a16="http://schemas.microsoft.com/office/drawing/2014/main" id="{ACBA4C57-0D02-D1EC-4641-10B6A5D9FCD7}"/>
              </a:ext>
            </a:extLst>
          </p:cNvPr>
          <p:cNvPicPr>
            <a:picLocks noChangeAspect="1"/>
          </p:cNvPicPr>
          <p:nvPr/>
        </p:nvPicPr>
        <p:blipFill rotWithShape="1">
          <a:blip r:embed="rId5"/>
          <a:srcRect l="624" r="7225" b="4"/>
          <a:stretch/>
        </p:blipFill>
        <p:spPr>
          <a:xfrm flipH="1">
            <a:off x="2681170" y="4072044"/>
            <a:ext cx="2053923" cy="2228761"/>
          </a:xfrm>
          <a:prstGeom prst="rect">
            <a:avLst/>
          </a:prstGeom>
          <a:effectLst>
            <a:glow rad="101600">
              <a:srgbClr val="00B050">
                <a:alpha val="60000"/>
              </a:srgbClr>
            </a:glow>
          </a:effectLst>
        </p:spPr>
      </p:pic>
      <p:pic>
        <p:nvPicPr>
          <p:cNvPr id="9" name="Picture 8">
            <a:extLst>
              <a:ext uri="{FF2B5EF4-FFF2-40B4-BE49-F238E27FC236}">
                <a16:creationId xmlns:a16="http://schemas.microsoft.com/office/drawing/2014/main" id="{013296AE-C2B9-8F8D-C750-7F5BA6E40368}"/>
              </a:ext>
            </a:extLst>
          </p:cNvPr>
          <p:cNvPicPr>
            <a:picLocks noChangeAspect="1"/>
          </p:cNvPicPr>
          <p:nvPr/>
        </p:nvPicPr>
        <p:blipFill rotWithShape="1">
          <a:blip r:embed="rId6"/>
          <a:srcRect l="79" t="5654" r="-80" b="9687"/>
          <a:stretch/>
        </p:blipFill>
        <p:spPr>
          <a:xfrm>
            <a:off x="4927620" y="555217"/>
            <a:ext cx="6786873" cy="5745588"/>
          </a:xfrm>
          <a:prstGeom prst="rect">
            <a:avLst/>
          </a:prstGeom>
          <a:effectLst>
            <a:glow rad="101600">
              <a:srgbClr val="00B050">
                <a:alpha val="60000"/>
              </a:srgbClr>
            </a:glow>
          </a:effectLst>
        </p:spPr>
      </p:pic>
    </p:spTree>
    <p:extLst>
      <p:ext uri="{BB962C8B-B14F-4D97-AF65-F5344CB8AC3E}">
        <p14:creationId xmlns:p14="http://schemas.microsoft.com/office/powerpoint/2010/main" val="144667674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1F69E280-724E-D5D2-D8EB-76D6259D9440}"/>
              </a:ext>
            </a:extLst>
          </p:cNvPr>
          <p:cNvPicPr>
            <a:picLocks noChangeAspect="1"/>
          </p:cNvPicPr>
          <p:nvPr/>
        </p:nvPicPr>
        <p:blipFill rotWithShape="1">
          <a:blip r:embed="rId3"/>
          <a:srcRect l="13" t="16128" r="-13" b="27633"/>
          <a:stretch/>
        </p:blipFill>
        <p:spPr>
          <a:xfrm>
            <a:off x="20" y="1282"/>
            <a:ext cx="12191980" cy="6856718"/>
          </a:xfrm>
          <a:prstGeom prst="rect">
            <a:avLst/>
          </a:prstGeom>
        </p:spPr>
      </p:pic>
    </p:spTree>
    <p:extLst>
      <p:ext uri="{BB962C8B-B14F-4D97-AF65-F5344CB8AC3E}">
        <p14:creationId xmlns:p14="http://schemas.microsoft.com/office/powerpoint/2010/main" val="531705784"/>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1F69E280-724E-D5D2-D8EB-76D6259D9440}"/>
              </a:ext>
            </a:extLst>
          </p:cNvPr>
          <p:cNvPicPr>
            <a:picLocks noChangeAspect="1"/>
          </p:cNvPicPr>
          <p:nvPr/>
        </p:nvPicPr>
        <p:blipFill rotWithShape="1">
          <a:blip r:embed="rId3"/>
          <a:srcRect l="13" t="16128" r="-13" b="27633"/>
          <a:stretch/>
        </p:blipFill>
        <p:spPr>
          <a:xfrm>
            <a:off x="20" y="1282"/>
            <a:ext cx="12191980" cy="6856718"/>
          </a:xfrm>
          <a:prstGeom prst="rect">
            <a:avLst/>
          </a:prstGeom>
        </p:spPr>
      </p:pic>
      <p:pic>
        <p:nvPicPr>
          <p:cNvPr id="4100" name="Picture 4" descr="Selenium Logo PNG Vector (SVG) Free Download">
            <a:extLst>
              <a:ext uri="{FF2B5EF4-FFF2-40B4-BE49-F238E27FC236}">
                <a16:creationId xmlns:a16="http://schemas.microsoft.com/office/drawing/2014/main" id="{872090BA-A4E7-0690-9D20-1ED5A7A71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417" y="809731"/>
            <a:ext cx="5524714" cy="5082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654971"/>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500" fill="hold"/>
                                        <p:tgtEl>
                                          <p:spTgt spid="4100"/>
                                        </p:tgtEl>
                                        <p:attrNameLst>
                                          <p:attrName>ppt_w</p:attrName>
                                        </p:attrNameLst>
                                      </p:cBhvr>
                                      <p:tavLst>
                                        <p:tav tm="0">
                                          <p:val>
                                            <p:fltVal val="0"/>
                                          </p:val>
                                        </p:tav>
                                        <p:tav tm="100000">
                                          <p:val>
                                            <p:strVal val="#ppt_w"/>
                                          </p:val>
                                        </p:tav>
                                      </p:tavLst>
                                    </p:anim>
                                    <p:anim calcmode="lin" valueType="num">
                                      <p:cBhvr>
                                        <p:cTn id="8" dur="500" fill="hold"/>
                                        <p:tgtEl>
                                          <p:spTgt spid="4100"/>
                                        </p:tgtEl>
                                        <p:attrNameLst>
                                          <p:attrName>ppt_h</p:attrName>
                                        </p:attrNameLst>
                                      </p:cBhvr>
                                      <p:tavLst>
                                        <p:tav tm="0">
                                          <p:val>
                                            <p:fltVal val="0"/>
                                          </p:val>
                                        </p:tav>
                                        <p:tav tm="100000">
                                          <p:val>
                                            <p:strVal val="#ppt_h"/>
                                          </p:val>
                                        </p:tav>
                                      </p:tavLst>
                                    </p:anim>
                                    <p:animEffect transition="in" filter="fade">
                                      <p:cBhvr>
                                        <p:cTn id="9" dur="500"/>
                                        <p:tgtEl>
                                          <p:spTgt spid="4100"/>
                                        </p:tgtEl>
                                      </p:cBhvr>
                                    </p:animEffect>
                                    <p:anim calcmode="lin" valueType="num">
                                      <p:cBhvr>
                                        <p:cTn id="10" dur="500" fill="hold"/>
                                        <p:tgtEl>
                                          <p:spTgt spid="4100"/>
                                        </p:tgtEl>
                                        <p:attrNameLst>
                                          <p:attrName>ppt_x</p:attrName>
                                        </p:attrNameLst>
                                      </p:cBhvr>
                                      <p:tavLst>
                                        <p:tav tm="0">
                                          <p:val>
                                            <p:fltVal val="0.5"/>
                                          </p:val>
                                        </p:tav>
                                        <p:tav tm="100000">
                                          <p:val>
                                            <p:strVal val="#ppt_x"/>
                                          </p:val>
                                        </p:tav>
                                      </p:tavLst>
                                    </p:anim>
                                    <p:anim calcmode="lin" valueType="num">
                                      <p:cBhvr>
                                        <p:cTn id="11" dur="500" fill="hold"/>
                                        <p:tgtEl>
                                          <p:spTgt spid="410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artoon robot standing next to a tablet&#10;&#10;Description automatically generated">
            <a:extLst>
              <a:ext uri="{FF2B5EF4-FFF2-40B4-BE49-F238E27FC236}">
                <a16:creationId xmlns:a16="http://schemas.microsoft.com/office/drawing/2014/main" id="{558F9445-82AA-B312-A4F1-9829AADC5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5806" y="-368745"/>
            <a:ext cx="5106193" cy="4807182"/>
          </a:xfrm>
          <a:prstGeom prst="rect">
            <a:avLst/>
          </a:prstGeom>
        </p:spPr>
      </p:pic>
      <p:pic>
        <p:nvPicPr>
          <p:cNvPr id="11" name="Picture 10" descr="A machine with gears and wires&#10;&#10;Description automatically generated with medium confidence">
            <a:extLst>
              <a:ext uri="{FF2B5EF4-FFF2-40B4-BE49-F238E27FC236}">
                <a16:creationId xmlns:a16="http://schemas.microsoft.com/office/drawing/2014/main" id="{1A595E2B-FF2F-B864-BFFB-C7B3141B4C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189" y="2155270"/>
            <a:ext cx="5271780" cy="4122239"/>
          </a:xfrm>
          <a:prstGeom prst="rect">
            <a:avLst/>
          </a:prstGeom>
        </p:spPr>
      </p:pic>
      <p:sp>
        <p:nvSpPr>
          <p:cNvPr id="12" name="Freeform: Shape 11">
            <a:extLst>
              <a:ext uri="{FF2B5EF4-FFF2-40B4-BE49-F238E27FC236}">
                <a16:creationId xmlns:a16="http://schemas.microsoft.com/office/drawing/2014/main" id="{042FA6A4-A8C0-2A54-FF53-C1BCD4F21153}"/>
              </a:ext>
            </a:extLst>
          </p:cNvPr>
          <p:cNvSpPr/>
          <p:nvPr/>
        </p:nvSpPr>
        <p:spPr>
          <a:xfrm>
            <a:off x="5147353" y="2858448"/>
            <a:ext cx="2414427" cy="769943"/>
          </a:xfrm>
          <a:custGeom>
            <a:avLst/>
            <a:gdLst>
              <a:gd name="connsiteX0" fmla="*/ 0 w 2414427"/>
              <a:gd name="connsiteY0" fmla="*/ 696410 h 769943"/>
              <a:gd name="connsiteX1" fmla="*/ 976045 w 2414427"/>
              <a:gd name="connsiteY1" fmla="*/ 716958 h 769943"/>
              <a:gd name="connsiteX2" fmla="*/ 1952090 w 2414427"/>
              <a:gd name="connsiteY2" fmla="*/ 100509 h 769943"/>
              <a:gd name="connsiteX3" fmla="*/ 2414427 w 2414427"/>
              <a:gd name="connsiteY3" fmla="*/ 8042 h 769943"/>
            </a:gdLst>
            <a:ahLst/>
            <a:cxnLst>
              <a:cxn ang="0">
                <a:pos x="connsiteX0" y="connsiteY0"/>
              </a:cxn>
              <a:cxn ang="0">
                <a:pos x="connsiteX1" y="connsiteY1"/>
              </a:cxn>
              <a:cxn ang="0">
                <a:pos x="connsiteX2" y="connsiteY2"/>
              </a:cxn>
              <a:cxn ang="0">
                <a:pos x="connsiteX3" y="connsiteY3"/>
              </a:cxn>
            </a:cxnLst>
            <a:rect l="l" t="t" r="r" b="b"/>
            <a:pathLst>
              <a:path w="2414427" h="769943">
                <a:moveTo>
                  <a:pt x="0" y="696410"/>
                </a:moveTo>
                <a:cubicBezTo>
                  <a:pt x="325348" y="756342"/>
                  <a:pt x="650697" y="816275"/>
                  <a:pt x="976045" y="716958"/>
                </a:cubicBezTo>
                <a:cubicBezTo>
                  <a:pt x="1301393" y="617641"/>
                  <a:pt x="1712360" y="218662"/>
                  <a:pt x="1952090" y="100509"/>
                </a:cubicBezTo>
                <a:cubicBezTo>
                  <a:pt x="2191820" y="-17644"/>
                  <a:pt x="2303123" y="-4801"/>
                  <a:pt x="2414427" y="8042"/>
                </a:cubicBezTo>
              </a:path>
            </a:pathLst>
          </a:custGeom>
          <a:noFill/>
          <a:ln w="5715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TextBox 12">
            <a:extLst>
              <a:ext uri="{FF2B5EF4-FFF2-40B4-BE49-F238E27FC236}">
                <a16:creationId xmlns:a16="http://schemas.microsoft.com/office/drawing/2014/main" id="{49E92B22-8E0F-36B7-B111-D9263059E19D}"/>
              </a:ext>
            </a:extLst>
          </p:cNvPr>
          <p:cNvSpPr txBox="1"/>
          <p:nvPr/>
        </p:nvSpPr>
        <p:spPr>
          <a:xfrm rot="20088392">
            <a:off x="6115277" y="3620145"/>
            <a:ext cx="795282" cy="369332"/>
          </a:xfrm>
          <a:prstGeom prst="rect">
            <a:avLst/>
          </a:prstGeom>
          <a:noFill/>
        </p:spPr>
        <p:txBody>
          <a:bodyPr wrap="none" rtlCol="0">
            <a:spAutoFit/>
          </a:bodyPr>
          <a:lstStyle/>
          <a:p>
            <a:r>
              <a:rPr lang="en-US"/>
              <a:t>Events</a:t>
            </a:r>
            <a:endParaRPr lang="LID4096" dirty="0"/>
          </a:p>
        </p:txBody>
      </p:sp>
      <p:sp>
        <p:nvSpPr>
          <p:cNvPr id="14" name="TextBox 13">
            <a:extLst>
              <a:ext uri="{FF2B5EF4-FFF2-40B4-BE49-F238E27FC236}">
                <a16:creationId xmlns:a16="http://schemas.microsoft.com/office/drawing/2014/main" id="{0FBE2C52-C80C-B947-D4F2-0E7E180F5981}"/>
              </a:ext>
            </a:extLst>
          </p:cNvPr>
          <p:cNvSpPr txBox="1"/>
          <p:nvPr/>
        </p:nvSpPr>
        <p:spPr>
          <a:xfrm>
            <a:off x="7561780" y="4362393"/>
            <a:ext cx="1055097" cy="369332"/>
          </a:xfrm>
          <a:prstGeom prst="rect">
            <a:avLst/>
          </a:prstGeom>
          <a:noFill/>
        </p:spPr>
        <p:txBody>
          <a:bodyPr wrap="none" rtlCol="0">
            <a:spAutoFit/>
          </a:bodyPr>
          <a:lstStyle/>
          <a:p>
            <a:r>
              <a:rPr lang="en-US"/>
              <a:t>Selenium</a:t>
            </a:r>
            <a:endParaRPr lang="LID4096" dirty="0"/>
          </a:p>
        </p:txBody>
      </p:sp>
      <p:sp>
        <p:nvSpPr>
          <p:cNvPr id="15" name="TextBox 14">
            <a:extLst>
              <a:ext uri="{FF2B5EF4-FFF2-40B4-BE49-F238E27FC236}">
                <a16:creationId xmlns:a16="http://schemas.microsoft.com/office/drawing/2014/main" id="{44FAF791-A99A-15BA-0724-DC37EFF82B61}"/>
              </a:ext>
            </a:extLst>
          </p:cNvPr>
          <p:cNvSpPr txBox="1"/>
          <p:nvPr/>
        </p:nvSpPr>
        <p:spPr>
          <a:xfrm>
            <a:off x="2589088" y="6277509"/>
            <a:ext cx="1068947" cy="369332"/>
          </a:xfrm>
          <a:prstGeom prst="rect">
            <a:avLst/>
          </a:prstGeom>
          <a:noFill/>
        </p:spPr>
        <p:txBody>
          <a:bodyPr wrap="none" rtlCol="0">
            <a:spAutoFit/>
          </a:bodyPr>
          <a:lstStyle/>
          <a:p>
            <a:r>
              <a:rPr lang="en-US"/>
              <a:t>Provengo</a:t>
            </a:r>
            <a:endParaRPr lang="LID4096" dirty="0"/>
          </a:p>
        </p:txBody>
      </p:sp>
      <p:sp>
        <p:nvSpPr>
          <p:cNvPr id="16" name="TextBox 15">
            <a:extLst>
              <a:ext uri="{FF2B5EF4-FFF2-40B4-BE49-F238E27FC236}">
                <a16:creationId xmlns:a16="http://schemas.microsoft.com/office/drawing/2014/main" id="{245BAB6A-60F5-8CD9-4E61-8287B89AF4FF}"/>
              </a:ext>
            </a:extLst>
          </p:cNvPr>
          <p:cNvSpPr txBox="1"/>
          <p:nvPr/>
        </p:nvSpPr>
        <p:spPr>
          <a:xfrm>
            <a:off x="9186839" y="4031083"/>
            <a:ext cx="1914883" cy="369332"/>
          </a:xfrm>
          <a:prstGeom prst="rect">
            <a:avLst/>
          </a:prstGeom>
          <a:noFill/>
        </p:spPr>
        <p:txBody>
          <a:bodyPr wrap="none" rtlCol="0">
            <a:spAutoFit/>
          </a:bodyPr>
          <a:lstStyle/>
          <a:p>
            <a:r>
              <a:rPr lang="en-US"/>
              <a:t>System Under Test</a:t>
            </a:r>
            <a:endParaRPr lang="LID4096" dirty="0"/>
          </a:p>
        </p:txBody>
      </p:sp>
      <p:sp>
        <p:nvSpPr>
          <p:cNvPr id="17" name="Oval 16">
            <a:extLst>
              <a:ext uri="{FF2B5EF4-FFF2-40B4-BE49-F238E27FC236}">
                <a16:creationId xmlns:a16="http://schemas.microsoft.com/office/drawing/2014/main" id="{64D05B94-1C39-3806-CAA2-14393BFDA656}"/>
              </a:ext>
            </a:extLst>
          </p:cNvPr>
          <p:cNvSpPr/>
          <p:nvPr/>
        </p:nvSpPr>
        <p:spPr>
          <a:xfrm>
            <a:off x="6914508" y="2928138"/>
            <a:ext cx="179197" cy="179197"/>
          </a:xfrm>
          <a:prstGeom prst="ellipse">
            <a:avLst/>
          </a:prstGeom>
          <a:solidFill>
            <a:srgbClr val="D8DD62"/>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LID4096"/>
          </a:p>
        </p:txBody>
      </p:sp>
      <p:sp>
        <p:nvSpPr>
          <p:cNvPr id="18" name="Oval 17">
            <a:extLst>
              <a:ext uri="{FF2B5EF4-FFF2-40B4-BE49-F238E27FC236}">
                <a16:creationId xmlns:a16="http://schemas.microsoft.com/office/drawing/2014/main" id="{C252911A-8592-B98C-F00C-108272D96122}"/>
              </a:ext>
            </a:extLst>
          </p:cNvPr>
          <p:cNvSpPr/>
          <p:nvPr/>
        </p:nvSpPr>
        <p:spPr>
          <a:xfrm>
            <a:off x="6493492" y="3243419"/>
            <a:ext cx="179197" cy="179197"/>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LID4096"/>
          </a:p>
        </p:txBody>
      </p:sp>
      <p:sp>
        <p:nvSpPr>
          <p:cNvPr id="19" name="Oval 18">
            <a:extLst>
              <a:ext uri="{FF2B5EF4-FFF2-40B4-BE49-F238E27FC236}">
                <a16:creationId xmlns:a16="http://schemas.microsoft.com/office/drawing/2014/main" id="{765F8BB0-BCD9-95B9-1987-1E8C6B494952}"/>
              </a:ext>
            </a:extLst>
          </p:cNvPr>
          <p:cNvSpPr/>
          <p:nvPr/>
        </p:nvSpPr>
        <p:spPr>
          <a:xfrm>
            <a:off x="6041267" y="3473932"/>
            <a:ext cx="179197" cy="179197"/>
          </a:xfrm>
          <a:prstGeom prst="ellipse">
            <a:avLst/>
          </a:prstGeom>
          <a:solidFill>
            <a:srgbClr val="FEBA25"/>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LID4096"/>
          </a:p>
        </p:txBody>
      </p:sp>
      <p:sp>
        <p:nvSpPr>
          <p:cNvPr id="20" name="Oval 19">
            <a:extLst>
              <a:ext uri="{FF2B5EF4-FFF2-40B4-BE49-F238E27FC236}">
                <a16:creationId xmlns:a16="http://schemas.microsoft.com/office/drawing/2014/main" id="{4733035F-E0E4-BCA8-7B61-6CB1F92ABA2E}"/>
              </a:ext>
            </a:extLst>
          </p:cNvPr>
          <p:cNvSpPr/>
          <p:nvPr/>
        </p:nvSpPr>
        <p:spPr>
          <a:xfrm>
            <a:off x="5515525" y="3538792"/>
            <a:ext cx="179197" cy="179197"/>
          </a:xfrm>
          <a:prstGeom prst="ellipse">
            <a:avLst/>
          </a:prstGeom>
          <a:solidFill>
            <a:srgbClr val="63D1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LID4096"/>
          </a:p>
        </p:txBody>
      </p:sp>
      <p:sp>
        <p:nvSpPr>
          <p:cNvPr id="21" name="Freeform: Shape 20">
            <a:extLst>
              <a:ext uri="{FF2B5EF4-FFF2-40B4-BE49-F238E27FC236}">
                <a16:creationId xmlns:a16="http://schemas.microsoft.com/office/drawing/2014/main" id="{ADEFF86C-77BB-A96D-D323-3CFADDF25291}"/>
              </a:ext>
            </a:extLst>
          </p:cNvPr>
          <p:cNvSpPr/>
          <p:nvPr/>
        </p:nvSpPr>
        <p:spPr>
          <a:xfrm>
            <a:off x="5661061" y="4685016"/>
            <a:ext cx="2383604" cy="945222"/>
          </a:xfrm>
          <a:custGeom>
            <a:avLst/>
            <a:gdLst>
              <a:gd name="connsiteX0" fmla="*/ 2383604 w 2391619"/>
              <a:gd name="connsiteY0" fmla="*/ 0 h 945222"/>
              <a:gd name="connsiteX1" fmla="*/ 2024009 w 2391619"/>
              <a:gd name="connsiteY1" fmla="*/ 585627 h 945222"/>
              <a:gd name="connsiteX2" fmla="*/ 0 w 2391619"/>
              <a:gd name="connsiteY2" fmla="*/ 945222 h 945222"/>
              <a:gd name="connsiteX0" fmla="*/ 2383604 w 2383604"/>
              <a:gd name="connsiteY0" fmla="*/ 0 h 945222"/>
              <a:gd name="connsiteX1" fmla="*/ 0 w 2383604"/>
              <a:gd name="connsiteY1" fmla="*/ 945222 h 945222"/>
              <a:gd name="connsiteX0" fmla="*/ 2383604 w 2383604"/>
              <a:gd name="connsiteY0" fmla="*/ 0 h 945222"/>
              <a:gd name="connsiteX1" fmla="*/ 1284269 w 2383604"/>
              <a:gd name="connsiteY1" fmla="*/ 431514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Lst>
            <a:ahLst/>
            <a:cxnLst>
              <a:cxn ang="0">
                <a:pos x="connsiteX0" y="connsiteY0"/>
              </a:cxn>
              <a:cxn ang="0">
                <a:pos x="connsiteX1" y="connsiteY1"/>
              </a:cxn>
              <a:cxn ang="0">
                <a:pos x="connsiteX2" y="connsiteY2"/>
              </a:cxn>
            </a:cxnLst>
            <a:rect l="l" t="t" r="r" b="b"/>
            <a:pathLst>
              <a:path w="2383604" h="945222">
                <a:moveTo>
                  <a:pt x="2383604" y="0"/>
                </a:moveTo>
                <a:cubicBezTo>
                  <a:pt x="2315109" y="273978"/>
                  <a:pt x="2020584" y="722615"/>
                  <a:pt x="1345914" y="760287"/>
                </a:cubicBezTo>
                <a:cubicBezTo>
                  <a:pt x="767136" y="756863"/>
                  <a:pt x="794535" y="630148"/>
                  <a:pt x="0" y="945222"/>
                </a:cubicBezTo>
              </a:path>
            </a:pathLst>
          </a:custGeom>
          <a:noFill/>
          <a:ln w="57150">
            <a:solidFill>
              <a:srgbClr val="C0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 name="TextBox 21">
            <a:extLst>
              <a:ext uri="{FF2B5EF4-FFF2-40B4-BE49-F238E27FC236}">
                <a16:creationId xmlns:a16="http://schemas.microsoft.com/office/drawing/2014/main" id="{6F94C632-0DFA-96AD-5286-2D0D126F01DE}"/>
              </a:ext>
            </a:extLst>
          </p:cNvPr>
          <p:cNvSpPr txBox="1"/>
          <p:nvPr/>
        </p:nvSpPr>
        <p:spPr>
          <a:xfrm rot="20798737">
            <a:off x="6719370" y="5389689"/>
            <a:ext cx="1345497" cy="369332"/>
          </a:xfrm>
          <a:prstGeom prst="rect">
            <a:avLst/>
          </a:prstGeom>
          <a:noFill/>
        </p:spPr>
        <p:txBody>
          <a:bodyPr wrap="none" rtlCol="0">
            <a:spAutoFit/>
          </a:bodyPr>
          <a:lstStyle/>
          <a:p>
            <a:r>
              <a:rPr lang="en-US">
                <a:solidFill>
                  <a:srgbClr val="FF0000"/>
                </a:solidFill>
              </a:rPr>
              <a:t>Error Report</a:t>
            </a:r>
            <a:endParaRPr lang="LID4096" dirty="0">
              <a:solidFill>
                <a:srgbClr val="FF0000"/>
              </a:solidFill>
            </a:endParaRPr>
          </a:p>
        </p:txBody>
      </p:sp>
      <p:grpSp>
        <p:nvGrpSpPr>
          <p:cNvPr id="26" name="Group 25">
            <a:extLst>
              <a:ext uri="{FF2B5EF4-FFF2-40B4-BE49-F238E27FC236}">
                <a16:creationId xmlns:a16="http://schemas.microsoft.com/office/drawing/2014/main" id="{3C1DE06B-4DEF-2845-889C-BFBDF6B4F326}"/>
              </a:ext>
            </a:extLst>
          </p:cNvPr>
          <p:cNvGrpSpPr/>
          <p:nvPr/>
        </p:nvGrpSpPr>
        <p:grpSpPr>
          <a:xfrm>
            <a:off x="222162" y="580491"/>
            <a:ext cx="10304001" cy="5881558"/>
            <a:chOff x="222162" y="580491"/>
            <a:chExt cx="10304001" cy="5881558"/>
          </a:xfrm>
        </p:grpSpPr>
        <p:pic>
          <p:nvPicPr>
            <p:cNvPr id="2050" name="Picture 2" descr="Portfolio">
              <a:extLst>
                <a:ext uri="{FF2B5EF4-FFF2-40B4-BE49-F238E27FC236}">
                  <a16:creationId xmlns:a16="http://schemas.microsoft.com/office/drawing/2014/main" id="{126111F7-FCE5-538A-C682-CD104328F2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162" y="580491"/>
              <a:ext cx="3094111" cy="188926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Selenium Logo PNG Vector (SVG) Free Download">
              <a:extLst>
                <a:ext uri="{FF2B5EF4-FFF2-40B4-BE49-F238E27FC236}">
                  <a16:creationId xmlns:a16="http://schemas.microsoft.com/office/drawing/2014/main" id="{FF8726F3-32E7-D625-03CC-2E19B74B5C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14268" y="4979106"/>
              <a:ext cx="1611895" cy="14829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089252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200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fltVal val="0"/>
                                          </p:val>
                                        </p:tav>
                                        <p:tav tm="100000">
                                          <p:val>
                                            <p:strVal val="#ppt_w"/>
                                          </p:val>
                                        </p:tav>
                                      </p:tavLst>
                                    </p:anim>
                                    <p:anim calcmode="lin" valueType="num">
                                      <p:cBhvr>
                                        <p:cTn id="8" dur="1000" fill="hold"/>
                                        <p:tgtEl>
                                          <p:spTgt spid="26"/>
                                        </p:tgtEl>
                                        <p:attrNameLst>
                                          <p:attrName>ppt_h</p:attrName>
                                        </p:attrNameLst>
                                      </p:cBhvr>
                                      <p:tavLst>
                                        <p:tav tm="0">
                                          <p:val>
                                            <p:fltVal val="0"/>
                                          </p:val>
                                        </p:tav>
                                        <p:tav tm="100000">
                                          <p:val>
                                            <p:strVal val="#ppt_h"/>
                                          </p:val>
                                        </p:tav>
                                      </p:tavLst>
                                    </p:anim>
                                    <p:anim calcmode="lin" valueType="num">
                                      <p:cBhvr>
                                        <p:cTn id="9" dur="1000" fill="hold"/>
                                        <p:tgtEl>
                                          <p:spTgt spid="26"/>
                                        </p:tgtEl>
                                        <p:attrNameLst>
                                          <p:attrName>style.rotation</p:attrName>
                                        </p:attrNameLst>
                                      </p:cBhvr>
                                      <p:tavLst>
                                        <p:tav tm="0">
                                          <p:val>
                                            <p:fltVal val="90"/>
                                          </p:val>
                                        </p:tav>
                                        <p:tav tm="100000">
                                          <p:val>
                                            <p:fltVal val="0"/>
                                          </p:val>
                                        </p:tav>
                                      </p:tavLst>
                                    </p:anim>
                                    <p:animEffect transition="in" filter="fade">
                                      <p:cBhvr>
                                        <p:cTn id="10"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879440"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a:solidFill>
                  <a:srgbClr val="CCCCCC"/>
                </a:solidFill>
                <a:effectLst/>
                <a:latin typeface="Consolas" panose="020B0609020204030204" pitchFamily="49" charset="0"/>
              </a:rPr>
              <a:t>        </a:t>
            </a:r>
            <a:r>
              <a:rPr lang="en-US" sz="1600" b="0">
                <a:solidFill>
                  <a:srgbClr val="DCDCAA"/>
                </a:solidFill>
                <a:effectLst/>
                <a:latin typeface="Consolas" panose="020B0609020204030204" pitchFamily="49" charset="0"/>
              </a:rPr>
              <a:t>start</a:t>
            </a:r>
            <a:r>
              <a:rPr lang="en-US" sz="1600" b="0">
                <a:solidFill>
                  <a:srgbClr val="CCCCCC"/>
                </a:solidFill>
                <a:effectLst/>
                <a:latin typeface="Consolas" panose="020B0609020204030204" pitchFamily="49" charset="0"/>
              </a:rPr>
              <a:t>(</a:t>
            </a:r>
            <a:r>
              <a:rPr lang="en-US" sz="1600" b="0">
                <a:solidFill>
                  <a:srgbClr val="CE9178"/>
                </a:solidFill>
                <a:effectLst/>
                <a:latin typeface="Consolas" panose="020B0609020204030204" pitchFamily="49" charset="0"/>
              </a:rPr>
              <a:t>"https://ecosia.org"</a:t>
            </a:r>
            <a:r>
              <a:rPr lang="en-US" sz="1600" b="0">
                <a:solidFill>
                  <a:srgbClr val="CCCCCC"/>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2554545"/>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5" name="Rectangle 4">
            <a:extLst>
              <a:ext uri="{FF2B5EF4-FFF2-40B4-BE49-F238E27FC236}">
                <a16:creationId xmlns:a16="http://schemas.microsoft.com/office/drawing/2014/main" id="{06649A87-606B-972F-0049-5F54B6E8A23C}"/>
              </a:ext>
            </a:extLst>
          </p:cNvPr>
          <p:cNvSpPr/>
          <p:nvPr/>
        </p:nvSpPr>
        <p:spPr>
          <a:xfrm>
            <a:off x="4086238" y="3811203"/>
            <a:ext cx="2040039" cy="23733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34522271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879440"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2554545"/>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66908DFF-28F3-CBED-AFDB-B169DD81D18C}"/>
              </a:ext>
            </a:extLst>
          </p:cNvPr>
          <p:cNvSpPr/>
          <p:nvPr/>
        </p:nvSpPr>
        <p:spPr>
          <a:xfrm>
            <a:off x="355955" y="452730"/>
            <a:ext cx="3192276" cy="23498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38232331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879440"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2554545"/>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66908DFF-28F3-CBED-AFDB-B169DD81D18C}"/>
              </a:ext>
            </a:extLst>
          </p:cNvPr>
          <p:cNvSpPr/>
          <p:nvPr/>
        </p:nvSpPr>
        <p:spPr>
          <a:xfrm>
            <a:off x="335407" y="904789"/>
            <a:ext cx="6548278" cy="1499364"/>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28327698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879440"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2554545"/>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66908DFF-28F3-CBED-AFDB-B169DD81D18C}"/>
              </a:ext>
            </a:extLst>
          </p:cNvPr>
          <p:cNvSpPr/>
          <p:nvPr/>
        </p:nvSpPr>
        <p:spPr>
          <a:xfrm>
            <a:off x="325133" y="2589081"/>
            <a:ext cx="5760593" cy="28767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9444315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11084</TotalTime>
  <Words>2585</Words>
  <Application>Microsoft Office PowerPoint</Application>
  <PresentationFormat>Widescreen</PresentationFormat>
  <Paragraphs>277</Paragraphs>
  <Slides>18</Slides>
  <Notes>18</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-apple-system</vt:lpstr>
      <vt:lpstr>Arial</vt:lpstr>
      <vt:lpstr>Calibri</vt:lpstr>
      <vt:lpstr>Calibri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dc:creator>
  <cp:lastModifiedBy>Gera Weiss</cp:lastModifiedBy>
  <cp:revision>238</cp:revision>
  <dcterms:created xsi:type="dcterms:W3CDTF">2022-11-30T16:30:03Z</dcterms:created>
  <dcterms:modified xsi:type="dcterms:W3CDTF">2024-01-07T15:12:45Z</dcterms:modified>
</cp:coreProperties>
</file>